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15144"/>
            <a:ext cx="7086600" cy="1560286"/>
          </a:xfrm>
        </p:spPr>
        <p:txBody>
          <a:bodyPr/>
          <a:lstStyle/>
          <a:p>
            <a:r>
              <a:rPr lang="en-US" sz="6600" dirty="0" smtClean="0"/>
              <a:t>Ch. 4 Mesopotamia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99" y="3336962"/>
            <a:ext cx="4283137" cy="24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5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3990697" cy="43242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 of official laws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721" y="1613646"/>
            <a:ext cx="3281642" cy="429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164" y="2841962"/>
            <a:ext cx="2298700" cy="30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caravan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4152088"/>
            <a:ext cx="7272339" cy="1914798"/>
          </a:xfrm>
        </p:spPr>
        <p:txBody>
          <a:bodyPr>
            <a:noAutofit/>
          </a:bodyPr>
          <a:lstStyle/>
          <a:p>
            <a:r>
              <a:rPr lang="en-US" sz="4000" dirty="0" smtClean="0"/>
              <a:t>Group of merchants traveling together for safety, usually with a large number of camels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91" y="1390034"/>
            <a:ext cx="6345601" cy="27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3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 Crescent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364508"/>
            <a:ext cx="3599514" cy="4761656"/>
          </a:xfrm>
        </p:spPr>
        <p:txBody>
          <a:bodyPr>
            <a:noAutofit/>
          </a:bodyPr>
          <a:lstStyle/>
          <a:p>
            <a:r>
              <a:rPr lang="en-US" sz="3200" dirty="0" smtClean="0"/>
              <a:t>Region of Mesopotamia between the Tigris and Euphrates rivers that is home to a large arc of rich farmland; place where civilization began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840" y="1972456"/>
            <a:ext cx="4026467" cy="30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801906"/>
            <a:ext cx="4010854" cy="43242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 that supplies dry land with water through ditches, pipes, or streams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79" y="2015577"/>
            <a:ext cx="3454400" cy="31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1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3648017" cy="43242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city that governs itself and its surrounding territory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780" y="1801906"/>
            <a:ext cx="3785583" cy="38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polytheism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801907"/>
            <a:ext cx="7034496" cy="13222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belief in more than one god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19" y="3124145"/>
            <a:ext cx="4293213" cy="292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0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cuneiform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486098"/>
            <a:ext cx="3910282" cy="4640066"/>
          </a:xfrm>
        </p:spPr>
        <p:txBody>
          <a:bodyPr>
            <a:noAutofit/>
          </a:bodyPr>
          <a:lstStyle/>
          <a:p>
            <a:r>
              <a:rPr lang="en-US" sz="4000" dirty="0" smtClean="0"/>
              <a:t>System of writing developed by the Sumerians that used wedged-shaped marks made in soft clay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45" y="1613645"/>
            <a:ext cx="3199918" cy="37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801906"/>
            <a:ext cx="4212430" cy="432425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person who copies or writes out documents; often a record keeper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601" y="1410904"/>
            <a:ext cx="1914974" cy="44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70592"/>
            <a:ext cx="7272339" cy="12496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Large territory or group of many territories governed by one ruler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87" y="2887663"/>
            <a:ext cx="25146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528" y="2620250"/>
            <a:ext cx="3385308" cy="37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payment made to a ruler or state as a sign of surrender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72" y="3446636"/>
            <a:ext cx="7377689" cy="267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2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1118</TotalTime>
  <Words>144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Tradition</vt:lpstr>
      <vt:lpstr>Ch. 4 Mesopotamia</vt:lpstr>
      <vt:lpstr>Fertile Crescent</vt:lpstr>
      <vt:lpstr>irrigation</vt:lpstr>
      <vt:lpstr>City-state</vt:lpstr>
      <vt:lpstr>polytheism</vt:lpstr>
      <vt:lpstr>cuneiform</vt:lpstr>
      <vt:lpstr>scribe</vt:lpstr>
      <vt:lpstr>empire</vt:lpstr>
      <vt:lpstr>tribute</vt:lpstr>
      <vt:lpstr>code</vt:lpstr>
      <vt:lpstr>caravan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4 Mesopotamia</dc:title>
  <dc:creator>Cinda Schneggenburger</dc:creator>
  <cp:lastModifiedBy>Cinda Schneggenburger</cp:lastModifiedBy>
  <cp:revision>7</cp:revision>
  <dcterms:created xsi:type="dcterms:W3CDTF">2013-09-17T14:47:34Z</dcterms:created>
  <dcterms:modified xsi:type="dcterms:W3CDTF">2013-09-20T15:25:53Z</dcterms:modified>
</cp:coreProperties>
</file>