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379581"/>
            <a:ext cx="8147304" cy="1430727"/>
          </a:xfrm>
        </p:spPr>
        <p:txBody>
          <a:bodyPr/>
          <a:lstStyle/>
          <a:p>
            <a:r>
              <a:rPr lang="en-US" dirty="0" smtClean="0"/>
              <a:t>Ancient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1810309"/>
            <a:ext cx="8147304" cy="554770"/>
          </a:xfrm>
        </p:spPr>
        <p:txBody>
          <a:bodyPr/>
          <a:lstStyle/>
          <a:p>
            <a:r>
              <a:rPr lang="en-US" dirty="0" smtClean="0"/>
              <a:t>Chapter Five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95" y="2578100"/>
            <a:ext cx="7755157" cy="29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textiles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woven cloth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50" y="4004628"/>
            <a:ext cx="4468276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93" y="1531127"/>
            <a:ext cx="3621078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75" y="2731276"/>
            <a:ext cx="2298700" cy="35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Nubia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7" y="1546412"/>
            <a:ext cx="8411600" cy="45797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African civilization, later known as Kush, characterized by grassy plains called savannas that challenged </a:t>
            </a:r>
            <a:r>
              <a:rPr lang="en-US" sz="2800" dirty="0" smtClean="0">
                <a:solidFill>
                  <a:srgbClr val="0000FF"/>
                </a:solidFill>
              </a:rPr>
              <a:t> government </a:t>
            </a:r>
            <a:r>
              <a:rPr lang="en-US" sz="2800" dirty="0">
                <a:solidFill>
                  <a:srgbClr val="0000FF"/>
                </a:solidFill>
              </a:rPr>
              <a:t>for land and power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46" y="3147036"/>
            <a:ext cx="3152358" cy="3430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20" y="3147036"/>
            <a:ext cx="2924075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papyrus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61565"/>
            <a:ext cx="3691232" cy="43645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a reed plant that grew wild along the Nile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23" y="1761565"/>
            <a:ext cx="2717800" cy="298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32" y="3783526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hieroglyphics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Egyptian writing system made up of a combination of pictures and sound symbols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25" y="3792218"/>
            <a:ext cx="3238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00" y="3087060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dynasty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3078105" cy="43645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a line of rulers from one family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45" y="1673390"/>
            <a:ext cx="3610429" cy="4452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7" y="3665447"/>
            <a:ext cx="3749626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theocracy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government by religious leaders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09" y="2759259"/>
            <a:ext cx="5839312" cy="33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pharoah</a:t>
            </a:r>
            <a:r>
              <a:rPr lang="en-US" sz="6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ruler of ancient Egypt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72" y="3021546"/>
            <a:ext cx="2755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bureaucrats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government officials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111500"/>
            <a:ext cx="4368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000" dirty="0"/>
              <a:t>embalming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the process of treating a body to keep it from decaying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232150"/>
            <a:ext cx="32131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6" y="2520950"/>
            <a:ext cx="250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pyramids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61565"/>
            <a:ext cx="3695484" cy="43645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great stone tombs built for the Egyptian </a:t>
            </a:r>
            <a:r>
              <a:rPr lang="en-US" sz="3600" dirty="0" err="1">
                <a:solidFill>
                  <a:srgbClr val="0000FF"/>
                </a:solidFill>
              </a:rPr>
              <a:t>pharoahs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60" y="2383893"/>
            <a:ext cx="4451566" cy="37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46</TotalTime>
  <Words>95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Saddle</vt:lpstr>
      <vt:lpstr>Ancient Egypt</vt:lpstr>
      <vt:lpstr> papyrus</vt:lpstr>
      <vt:lpstr>hieroglyphics</vt:lpstr>
      <vt:lpstr>dynasty</vt:lpstr>
      <vt:lpstr>theocracy</vt:lpstr>
      <vt:lpstr>pharoah </vt:lpstr>
      <vt:lpstr>bureaucrats </vt:lpstr>
      <vt:lpstr> embalming </vt:lpstr>
      <vt:lpstr>pyramids </vt:lpstr>
      <vt:lpstr>textiles </vt:lpstr>
      <vt:lpstr>Nubia 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Cinda Schneggenburger</dc:creator>
  <cp:lastModifiedBy>Cinda Schneggenburger</cp:lastModifiedBy>
  <cp:revision>8</cp:revision>
  <dcterms:created xsi:type="dcterms:W3CDTF">2013-10-01T14:48:24Z</dcterms:created>
  <dcterms:modified xsi:type="dcterms:W3CDTF">2013-10-07T16:14:16Z</dcterms:modified>
</cp:coreProperties>
</file>