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CA919-7F77-D748-8D35-4620C252BE0F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4D640-868A-D64F-BEA1-2821C63BE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2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640-868A-D64F-BEA1-2821C63BED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11/14/13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828836"/>
            <a:ext cx="8305800" cy="3425392"/>
          </a:xfrm>
        </p:spPr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846726"/>
            <a:ext cx="8305800" cy="2174547"/>
          </a:xfrm>
        </p:spPr>
        <p:txBody>
          <a:bodyPr/>
          <a:lstStyle/>
          <a:p>
            <a:r>
              <a:rPr lang="en-US" sz="7200" dirty="0" smtClean="0"/>
              <a:t>Ancient Greece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252" y="3656317"/>
            <a:ext cx="4540734" cy="25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Person who searches for wisdom or enlightenment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philosopher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54" y="3059760"/>
            <a:ext cx="3837571" cy="274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5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699227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Someone who writes or performs epic poems about heroes and their deeds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bard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427" y="1524000"/>
            <a:ext cx="32590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 absolute ruler unrestrained by law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tyrant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29" y="2467429"/>
            <a:ext cx="3174999" cy="41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6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Government in which a small group has control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oligarchy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26" y="2982784"/>
            <a:ext cx="3771900" cy="2675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25" y="3359150"/>
            <a:ext cx="19812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1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83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Government by the people</a:t>
            </a:r>
          </a:p>
          <a:p>
            <a:pPr lvl="1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Direct:  all citizens vote</a:t>
            </a:r>
          </a:p>
          <a:p>
            <a:pPr lvl="1"/>
            <a:r>
              <a:rPr lang="en-US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Representative:  citizens elect officials to decide on their behalf  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democracy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6" y="4119540"/>
            <a:ext cx="3924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Relating to soldiers, arms, or war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military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671" y="2702580"/>
            <a:ext cx="4267200" cy="3393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46" y="300563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8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settlement in a new territory that had close ties to its homeland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colony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57" y="2932626"/>
            <a:ext cx="57912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sland southeast of the Greek mainland that was home to the legendary King Minos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Crete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3848100"/>
            <a:ext cx="36068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584" y="3502367"/>
            <a:ext cx="3378200" cy="26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4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Democractic</a:t>
            </a:r>
            <a:r>
              <a:rPr lang="en-US" sz="4000" dirty="0" smtClean="0"/>
              <a:t> Greek city-state descended from the </a:t>
            </a:r>
            <a:r>
              <a:rPr lang="en-US" sz="4000" dirty="0" err="1" smtClean="0"/>
              <a:t>Mycenaeans</a:t>
            </a:r>
            <a:r>
              <a:rPr lang="en-US" sz="4000" dirty="0" smtClean="0"/>
              <a:t> that stressed education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Athens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51" y="3813577"/>
            <a:ext cx="4483013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8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militaristic Greek city-state </a:t>
            </a:r>
            <a:r>
              <a:rPr lang="en-US" sz="4000" dirty="0" smtClean="0"/>
              <a:t>that </a:t>
            </a:r>
            <a:r>
              <a:rPr lang="en-US" sz="4000" dirty="0"/>
              <a:t>prepared all boys for a life of war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Sparta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527" y="3329173"/>
            <a:ext cx="4200474" cy="2245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33" y="3252198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7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178</TotalTime>
  <Words>128</Words>
  <Application>Microsoft Macintosh PowerPoint</Application>
  <PresentationFormat>On-screen Show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Ancient Greece  </vt:lpstr>
      <vt:lpstr>tyrant</vt:lpstr>
      <vt:lpstr>oligarchy</vt:lpstr>
      <vt:lpstr>democracy</vt:lpstr>
      <vt:lpstr>military</vt:lpstr>
      <vt:lpstr>colony</vt:lpstr>
      <vt:lpstr>Crete</vt:lpstr>
      <vt:lpstr>Athens</vt:lpstr>
      <vt:lpstr>Sparta</vt:lpstr>
      <vt:lpstr>philosopher</vt:lpstr>
      <vt:lpstr>bard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Greece Ch. 6</dc:title>
  <dc:creator>Cinda Schneggenburger</dc:creator>
  <cp:lastModifiedBy>Cinda Schneggenburger</cp:lastModifiedBy>
  <cp:revision>10</cp:revision>
  <dcterms:created xsi:type="dcterms:W3CDTF">2013-10-29T20:45:27Z</dcterms:created>
  <dcterms:modified xsi:type="dcterms:W3CDTF">2013-11-14T17:08:37Z</dcterms:modified>
</cp:coreProperties>
</file>