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Ancient Greece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Chapter </a:t>
            </a:r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7468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369980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06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Hellenistic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 “Like the Greeks”</a:t>
            </a:r>
          </a:p>
          <a:p>
            <a:pPr marL="0" indent="0">
              <a:buNone/>
            </a:pPr>
            <a:endParaRPr lang="en-US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93" y="3338125"/>
            <a:ext cx="251754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421" y="3338125"/>
            <a:ext cx="1894982" cy="3267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315" y="1342880"/>
            <a:ext cx="1497148" cy="2659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904" y="4143340"/>
            <a:ext cx="1981061" cy="23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5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legacy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98497"/>
            <a:ext cx="7770813" cy="396890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Anything handed down from the past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665" y="3838022"/>
            <a:ext cx="361950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865" y="2886229"/>
            <a:ext cx="2888748" cy="37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myth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1" y="2209800"/>
            <a:ext cx="410506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Traditional story that explains the practices or beliefs of a people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862" y="1996905"/>
            <a:ext cx="3848078" cy="45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6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fable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4808" y="2209800"/>
            <a:ext cx="3674918" cy="3657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Short tale meant to teach a lesson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255" y="1982109"/>
            <a:ext cx="4175166" cy="41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1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oracle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593491"/>
          </a:xfrm>
        </p:spPr>
        <p:txBody>
          <a:bodyPr>
            <a:normAutofit/>
          </a:bodyPr>
          <a:lstStyle/>
          <a:p>
            <a:r>
              <a:rPr lang="en-US" sz="42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4200" dirty="0" err="1" smtClean="0">
                <a:solidFill>
                  <a:schemeClr val="tx1"/>
                </a:solidFill>
              </a:rPr>
              <a:t>sacred</a:t>
            </a:r>
            <a:r>
              <a:rPr lang="en-US" sz="4200" dirty="0" smtClean="0">
                <a:solidFill>
                  <a:schemeClr val="tx1"/>
                </a:solidFill>
              </a:rPr>
              <a:t> shrine where a priest or priestess spoke to the gods</a:t>
            </a:r>
            <a:endParaRPr lang="en-US" sz="4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3422650"/>
            <a:ext cx="360680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913" y="3117491"/>
            <a:ext cx="3060700" cy="292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3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tragedy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192761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Drama where the main character struggles to overcome hardships fails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485" y="3422650"/>
            <a:ext cx="2743200" cy="295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110" y="3660015"/>
            <a:ext cx="20447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8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comedy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82512" y="2209800"/>
            <a:ext cx="2561101" cy="36576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Story that ends happily and involves humor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613" y="2527300"/>
            <a:ext cx="2413000" cy="334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80" y="2568157"/>
            <a:ext cx="23114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2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rhetoric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art of public speaking or debate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695" y="3614596"/>
            <a:ext cx="386732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4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treason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1" y="2209800"/>
            <a:ext cx="4201262" cy="3657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Crime against the state that threatens the stability of government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032" y="1847402"/>
            <a:ext cx="2847579" cy="41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8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cavalry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Soldiers on horseback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865" y="3501957"/>
            <a:ext cx="5375428" cy="20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77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316</TotalTime>
  <Words>91</Words>
  <Application>Microsoft Macintosh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Folio</vt:lpstr>
      <vt:lpstr>Ancient Greece  Chapter 8</vt:lpstr>
      <vt:lpstr>myth</vt:lpstr>
      <vt:lpstr>fable</vt:lpstr>
      <vt:lpstr>oracle</vt:lpstr>
      <vt:lpstr>tragedy</vt:lpstr>
      <vt:lpstr>comedy</vt:lpstr>
      <vt:lpstr>rhetoric</vt:lpstr>
      <vt:lpstr>treason</vt:lpstr>
      <vt:lpstr>cavalry</vt:lpstr>
      <vt:lpstr>Hellenistic</vt:lpstr>
      <vt:lpstr>legacy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Greece Ch. 6</dc:title>
  <dc:creator>Cinda Schneggenburger</dc:creator>
  <cp:lastModifiedBy>Cinda Schneggenburger</cp:lastModifiedBy>
  <cp:revision>13</cp:revision>
  <dcterms:created xsi:type="dcterms:W3CDTF">2013-10-29T20:45:27Z</dcterms:created>
  <dcterms:modified xsi:type="dcterms:W3CDTF">2013-10-30T19:59:32Z</dcterms:modified>
</cp:coreProperties>
</file>