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2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8/21/13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8/21/13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8/21/13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8/21/13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8/21/13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8/21/13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           Vocabulary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756" y="4330512"/>
            <a:ext cx="5653843" cy="927288"/>
          </a:xfrm>
        </p:spPr>
        <p:txBody>
          <a:bodyPr/>
          <a:lstStyle/>
          <a:p>
            <a:r>
              <a:rPr lang="en-US" dirty="0" smtClean="0"/>
              <a:t>Test will be on Wednesday, August 28th</a:t>
            </a:r>
            <a:endParaRPr lang="en-US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972" y="25211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4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direction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1776"/>
            <a:ext cx="8229600" cy="416522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North, south, east, or west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443" y="3383213"/>
            <a:ext cx="3397812" cy="299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7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elevation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555978"/>
            <a:ext cx="4037757" cy="39210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high a place is from sea level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540" y="2428162"/>
            <a:ext cx="3731660" cy="404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3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location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696"/>
            <a:ext cx="8229600" cy="434430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Position in space</a:t>
            </a:r>
            <a:endParaRPr lang="en-US" sz="40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614" y="3100576"/>
            <a:ext cx="5009586" cy="337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longitude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1098"/>
            <a:ext cx="8229600" cy="38559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Distance east or west of the prime meridian; vertical line on a globe</a:t>
            </a:r>
            <a:endParaRPr lang="en-US" sz="40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022" y="4011216"/>
            <a:ext cx="25400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4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844615" cy="1355094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meridian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1580"/>
            <a:ext cx="8229600" cy="359541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Line of longitude; great circle of the earth passing through both poles</a:t>
            </a:r>
            <a:endParaRPr lang="en-US" sz="40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279" y="4258218"/>
            <a:ext cx="33655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2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latitude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4137"/>
            <a:ext cx="8229600" cy="39228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Distance north or south of the equator, horizontal line on the globe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132" y="3987800"/>
            <a:ext cx="28321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4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parallel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3066"/>
            <a:ext cx="4685230" cy="402393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Line of latitude; </a:t>
            </a:r>
            <a:r>
              <a:rPr lang="en-US" sz="4000" dirty="0"/>
              <a:t>an imaginary circle on the earth's surface formed by the intersection of a plane parallel to the plane of the equator</a:t>
            </a:r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71" y="3586208"/>
            <a:ext cx="2946029" cy="28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5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boundary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7860"/>
            <a:ext cx="8229600" cy="357913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Line marking a limit on a map</a:t>
            </a:r>
            <a:endParaRPr lang="en-US" sz="40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901" y="3645766"/>
            <a:ext cx="3854649" cy="292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2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city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094"/>
            <a:ext cx="8229600" cy="41609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Population larger than a town but smaller than a county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938" y="3822798"/>
            <a:ext cx="3672803" cy="275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82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county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67936"/>
            <a:ext cx="8229600" cy="350906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Group of cities</a:t>
            </a:r>
            <a:endParaRPr lang="en-US" sz="4000" dirty="0"/>
          </a:p>
        </p:txBody>
      </p:sp>
      <p:pic>
        <p:nvPicPr>
          <p:cNvPr id="5" name="Picture 4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951" y="2403257"/>
            <a:ext cx="3394786" cy="407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32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2022579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cartographer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69984"/>
            <a:ext cx="8229600" cy="31070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mapmaker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838" y="3971057"/>
            <a:ext cx="3877677" cy="22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298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state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7574"/>
            <a:ext cx="8229600" cy="44094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sovereign political power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858" y="3039759"/>
            <a:ext cx="5008021" cy="343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3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847887" cy="1452774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region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7587"/>
            <a:ext cx="7847887" cy="38994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Territory without distinct boundaries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529" y="3934867"/>
            <a:ext cx="3990723" cy="254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2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country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7860"/>
            <a:ext cx="8229600" cy="357913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Whole land of a nation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542" y="3748085"/>
            <a:ext cx="3363859" cy="272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7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continent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53902"/>
            <a:ext cx="7822984" cy="372309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One of the 7 major land masses that make up </a:t>
            </a:r>
            <a:r>
              <a:rPr lang="en-US" sz="4000" dirty="0"/>
              <a:t>E</a:t>
            </a:r>
            <a:r>
              <a:rPr lang="en-US" sz="4000" dirty="0" smtClean="0"/>
              <a:t>arth</a:t>
            </a:r>
            <a:endParaRPr lang="en-US" sz="40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296" y="4232364"/>
            <a:ext cx="4402128" cy="238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4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hemisphere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6942"/>
            <a:ext cx="8229600" cy="340005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Half of Earth</a:t>
            </a:r>
            <a:endParaRPr lang="en-US" sz="4000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629" y="3894881"/>
            <a:ext cx="4669460" cy="258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planet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4790"/>
            <a:ext cx="8229600" cy="447221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Any of the 8 large celestial bodies that orbit the sun: Mercury, Venus, Earth, Mars, Jupiter, Saturn, Uranus, or Neptune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307" y="4632185"/>
            <a:ext cx="5023893" cy="197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6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map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51150"/>
            <a:ext cx="8229600" cy="35258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drawing, chart, or other picture that shows a certain place and its features</a:t>
            </a:r>
            <a:endParaRPr lang="en-US" sz="40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34" y="4485745"/>
            <a:ext cx="3482631" cy="219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78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66" y="1025646"/>
            <a:ext cx="8168122" cy="1155890"/>
          </a:xfrm>
        </p:spPr>
        <p:txBody>
          <a:bodyPr>
            <a:noAutofit/>
          </a:bodyPr>
          <a:lstStyle/>
          <a:p>
            <a:pPr algn="ctr"/>
            <a:r>
              <a:rPr lang="en-US" sz="8000" dirty="0"/>
              <a:t>t</a:t>
            </a:r>
            <a:r>
              <a:rPr lang="en-US" sz="8000" dirty="0" smtClean="0"/>
              <a:t>opographical map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51916"/>
            <a:ext cx="5254060" cy="372508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map that shows the physical features of a place such as mountains, lakes, rivers, etc.</a:t>
            </a:r>
          </a:p>
          <a:p>
            <a:endParaRPr lang="en-US" sz="40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830" y="4183909"/>
            <a:ext cx="2631419" cy="246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37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2071419"/>
          </a:xfrm>
        </p:spPr>
        <p:txBody>
          <a:bodyPr>
            <a:noAutofit/>
          </a:bodyPr>
          <a:lstStyle/>
          <a:p>
            <a:pPr algn="ctr"/>
            <a:r>
              <a:rPr lang="en-US" sz="8800" dirty="0"/>
              <a:t>p</a:t>
            </a:r>
            <a:r>
              <a:rPr lang="en-US" sz="8800" dirty="0" smtClean="0"/>
              <a:t>olitical map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62982"/>
            <a:ext cx="4733339" cy="351401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A map that shows human governmental constructs such as roads, cities,</a:t>
            </a:r>
            <a:r>
              <a:rPr lang="en-US" sz="4000" dirty="0"/>
              <a:t> </a:t>
            </a:r>
            <a:r>
              <a:rPr lang="en-US" sz="4000" dirty="0" smtClean="0"/>
              <a:t>and countries</a:t>
            </a:r>
            <a:endParaRPr lang="en-US" sz="40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39" y="3687828"/>
            <a:ext cx="27178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6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7953034" cy="1843497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legend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3464"/>
            <a:ext cx="8229600" cy="3253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map’s key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061" y="3067843"/>
            <a:ext cx="3827261" cy="340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0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517895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symbol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6220"/>
            <a:ext cx="8229600" cy="379078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picture or mark that represents something else</a:t>
            </a:r>
            <a:endParaRPr lang="en-US" sz="40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242" y="36195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9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308" y="533400"/>
            <a:ext cx="7757492" cy="1973738"/>
          </a:xfrm>
        </p:spPr>
        <p:txBody>
          <a:bodyPr>
            <a:noAutofit/>
          </a:bodyPr>
          <a:lstStyle/>
          <a:p>
            <a:r>
              <a:rPr lang="en-US" sz="8800" dirty="0"/>
              <a:t>c</a:t>
            </a:r>
            <a:r>
              <a:rPr lang="en-US" sz="8800" dirty="0" smtClean="0"/>
              <a:t>ompass rose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7138"/>
            <a:ext cx="8229600" cy="260481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symbol on a map that shows the directions north, south, east, and west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687" y="3935069"/>
            <a:ext cx="2527635" cy="263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7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2" y="533399"/>
            <a:ext cx="8229600" cy="2022579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scale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7860"/>
            <a:ext cx="8229600" cy="357913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Proportion on a map that shows actual distance.</a:t>
            </a:r>
            <a:endParaRPr lang="en-US" sz="4000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957" y="4889499"/>
            <a:ext cx="51181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9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340</TotalTime>
  <Words>288</Words>
  <Application>Microsoft Macintosh PowerPoint</Application>
  <PresentationFormat>On-screen Show (4:3)</PresentationFormat>
  <Paragraphs>50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Geography           Vocabulary #1</vt:lpstr>
      <vt:lpstr>cartographer</vt:lpstr>
      <vt:lpstr>map</vt:lpstr>
      <vt:lpstr>topographical map</vt:lpstr>
      <vt:lpstr>political map</vt:lpstr>
      <vt:lpstr>legend</vt:lpstr>
      <vt:lpstr>symbol</vt:lpstr>
      <vt:lpstr>compass rose</vt:lpstr>
      <vt:lpstr>scale</vt:lpstr>
      <vt:lpstr>direction</vt:lpstr>
      <vt:lpstr>elevation</vt:lpstr>
      <vt:lpstr>location</vt:lpstr>
      <vt:lpstr>longitude</vt:lpstr>
      <vt:lpstr>meridian</vt:lpstr>
      <vt:lpstr>latitude</vt:lpstr>
      <vt:lpstr>parallel</vt:lpstr>
      <vt:lpstr>boundary</vt:lpstr>
      <vt:lpstr>city</vt:lpstr>
      <vt:lpstr>county</vt:lpstr>
      <vt:lpstr>state</vt:lpstr>
      <vt:lpstr>region</vt:lpstr>
      <vt:lpstr>country</vt:lpstr>
      <vt:lpstr>continent</vt:lpstr>
      <vt:lpstr>hemisphere</vt:lpstr>
      <vt:lpstr>planet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          Vocabulary #1</dc:title>
  <dc:creator>Cinda Schneggenburger</dc:creator>
  <cp:lastModifiedBy>Cinda Schneggenburger</cp:lastModifiedBy>
  <cp:revision>13</cp:revision>
  <dcterms:created xsi:type="dcterms:W3CDTF">2013-08-21T17:27:30Z</dcterms:created>
  <dcterms:modified xsi:type="dcterms:W3CDTF">2013-08-22T04:28:28Z</dcterms:modified>
</cp:coreProperties>
</file>