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03CEC41E-48BD-4881-B6FF-D82EEBBCD904}" type="datetimeFigureOut">
              <a:rPr lang="en-US" smtClean="0"/>
              <a:t>8/29/13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3CEC41E-48BD-4881-B6FF-D82EEBBCD904}" type="datetimeFigureOut">
              <a:rPr lang="en-US" smtClean="0"/>
              <a:t>8/29/13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8/29/13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3CEC41E-48BD-4881-B6FF-D82EEBBCD904}" type="datetimeFigureOut">
              <a:rPr lang="en-US" smtClean="0"/>
              <a:t>8/29/13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5" y="3104179"/>
            <a:ext cx="8209195" cy="1669672"/>
          </a:xfrm>
        </p:spPr>
        <p:txBody>
          <a:bodyPr/>
          <a:lstStyle/>
          <a:p>
            <a:r>
              <a:rPr lang="en-US" sz="6000" dirty="0" smtClean="0"/>
              <a:t>Geography Terms #2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278" y="4773851"/>
            <a:ext cx="5685826" cy="8933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Test </a:t>
            </a:r>
            <a:r>
              <a:rPr lang="en-US" sz="2800" smtClean="0"/>
              <a:t>on </a:t>
            </a:r>
            <a:r>
              <a:rPr lang="en-US" sz="2800" smtClean="0"/>
              <a:t>Thur</a:t>
            </a:r>
            <a:r>
              <a:rPr lang="en-US" sz="2800" smtClean="0"/>
              <a:t>sday</a:t>
            </a:r>
            <a:r>
              <a:rPr lang="en-US" sz="2800" dirty="0" smtClean="0"/>
              <a:t>, September 4th</a:t>
            </a:r>
            <a:endParaRPr lang="en-US" sz="2800" dirty="0"/>
          </a:p>
        </p:txBody>
      </p:sp>
      <p:pic>
        <p:nvPicPr>
          <p:cNvPr id="4" name="Picture 3" descr="imgr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7" y="714375"/>
            <a:ext cx="2558403" cy="204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0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ocean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823" y="2133601"/>
            <a:ext cx="4159155" cy="39319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One of the four major bodies of </a:t>
            </a:r>
            <a:r>
              <a:rPr lang="en-US" sz="3600" dirty="0"/>
              <a:t>s</a:t>
            </a:r>
            <a:r>
              <a:rPr lang="en-US" sz="3600" dirty="0" smtClean="0"/>
              <a:t>alt water that surround the continents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978" y="2365901"/>
            <a:ext cx="3606800" cy="27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4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r</a:t>
            </a:r>
            <a:r>
              <a:rPr lang="en-US" sz="6000" dirty="0" smtClean="0"/>
              <a:t>eservoir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natural or artificial lake used for the storage of water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5" y="3635375"/>
            <a:ext cx="4619625" cy="243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6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river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Large natural stream of water that runs through the land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0" y="3708019"/>
            <a:ext cx="40005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6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source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783758" cy="39319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Place where a river or stream begins, often in highlands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450" y="2567336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7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strait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Narrow stretch of water joining two larger bodies of water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0" y="3362070"/>
            <a:ext cx="3403600" cy="27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9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tributary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3755921" cy="39319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Small river or stream that flows into a large river or stream; a branch of the river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917" y="2133601"/>
            <a:ext cx="277747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7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wetland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Swampy or marshy land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0" y="2938147"/>
            <a:ext cx="4508499" cy="31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9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archipelago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group of islands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983462"/>
            <a:ext cx="4806950" cy="308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7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canyon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</a:t>
            </a:r>
            <a:r>
              <a:rPr lang="en-US" sz="3600" dirty="0" smtClean="0"/>
              <a:t>eep and narrow valley with steep walls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1" y="3093722"/>
            <a:ext cx="3810000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0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cape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3941763" cy="39319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Point of land that extends into a river, lake, or ocean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75" y="2287271"/>
            <a:ext cx="30226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2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59"/>
            <a:ext cx="7520940" cy="7348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bay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4058104" cy="3931920"/>
          </a:xfrm>
        </p:spPr>
        <p:txBody>
          <a:bodyPr>
            <a:normAutofit/>
          </a:bodyPr>
          <a:lstStyle/>
          <a:p>
            <a:r>
              <a:rPr lang="en-US" sz="3600" dirty="0"/>
              <a:t>P</a:t>
            </a:r>
            <a:r>
              <a:rPr lang="en-US" sz="3600" dirty="0" smtClean="0"/>
              <a:t>art of a large body of water that extends into a shoreline; smaller than a gulf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100" y="2402303"/>
            <a:ext cx="2844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desert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Arid region with very little rainfall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175" y="3429000"/>
            <a:ext cx="35687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gorge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steep canyon with a river flowing through it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175" y="3601721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8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gulf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4179645" cy="393192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 large bay surrounded by land on three sides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758" y="2760362"/>
            <a:ext cx="35052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0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island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Land area, smaller than a continent, completely surrounded by water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4068618"/>
            <a:ext cx="3733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isthmus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Narrow stretch of land connecting two larger land areas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3706091"/>
            <a:ext cx="40259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1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mountain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Land with steep sides that rises sharply from surrounding land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3717637"/>
            <a:ext cx="3561773" cy="23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4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peninsula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area of land surrounded by water on three sides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741421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plain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Flatland, prairie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125" y="3213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2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plateau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raised area of flat land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3429000"/>
            <a:ext cx="403225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2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valley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depression between hills or mountains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292475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coast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140372" cy="3931920"/>
          </a:xfrm>
        </p:spPr>
        <p:txBody>
          <a:bodyPr>
            <a:normAutofit/>
          </a:bodyPr>
          <a:lstStyle/>
          <a:p>
            <a:r>
              <a:rPr lang="en-US" sz="3600" dirty="0"/>
              <a:t>L</a:t>
            </a:r>
            <a:r>
              <a:rPr lang="en-US" sz="3600" dirty="0" smtClean="0"/>
              <a:t>and lying next to a sea or ocean; beach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0" y="2749186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87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volcano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227388" cy="39319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mountain with a vent that expels molten lava or ash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2835275"/>
            <a:ext cx="34544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0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c</a:t>
            </a:r>
            <a:r>
              <a:rPr lang="en-US" sz="6000" dirty="0" smtClean="0"/>
              <a:t>oral reef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4" y="2133601"/>
            <a:ext cx="3894136" cy="39319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mound or ridge of living coral that is found in shallow sea waters; habitat for fish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450" y="2587625"/>
            <a:ext cx="3530600" cy="282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6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delta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706124" cy="393192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Flat, low-lying land built up from soil carried downstream by a river and deposited at its mouth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018" y="2328372"/>
            <a:ext cx="299236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37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estuary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Where fresh water mixes with sea water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50" y="3000375"/>
            <a:ext cx="35179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32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glacier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457138" cy="393192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Large, thick body of slowly moving ice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094" y="2270125"/>
            <a:ext cx="30861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0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lake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sizable inland body of water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58" y="2938698"/>
            <a:ext cx="4531540" cy="29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6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mouth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Place where a stream or river flows into a larger body of water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3690621"/>
            <a:ext cx="3416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8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1027</TotalTime>
  <Words>331</Words>
  <Application>Microsoft Macintosh PowerPoint</Application>
  <PresentationFormat>On-screen Show (4:3)</PresentationFormat>
  <Paragraphs>60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Capital</vt:lpstr>
      <vt:lpstr>Geography Terms #2</vt:lpstr>
      <vt:lpstr>bay</vt:lpstr>
      <vt:lpstr>coast</vt:lpstr>
      <vt:lpstr>coral reef</vt:lpstr>
      <vt:lpstr>delta</vt:lpstr>
      <vt:lpstr>estuary</vt:lpstr>
      <vt:lpstr>glacier</vt:lpstr>
      <vt:lpstr>lake</vt:lpstr>
      <vt:lpstr>mouth</vt:lpstr>
      <vt:lpstr>ocean</vt:lpstr>
      <vt:lpstr>reservoir</vt:lpstr>
      <vt:lpstr>river</vt:lpstr>
      <vt:lpstr>source</vt:lpstr>
      <vt:lpstr>strait</vt:lpstr>
      <vt:lpstr>tributary</vt:lpstr>
      <vt:lpstr>wetland</vt:lpstr>
      <vt:lpstr>archipelago</vt:lpstr>
      <vt:lpstr>canyon</vt:lpstr>
      <vt:lpstr>cape</vt:lpstr>
      <vt:lpstr>desert</vt:lpstr>
      <vt:lpstr>gorge</vt:lpstr>
      <vt:lpstr>gulf</vt:lpstr>
      <vt:lpstr>island</vt:lpstr>
      <vt:lpstr>isthmus</vt:lpstr>
      <vt:lpstr>mountain</vt:lpstr>
      <vt:lpstr>peninsula</vt:lpstr>
      <vt:lpstr>plain</vt:lpstr>
      <vt:lpstr>plateau</vt:lpstr>
      <vt:lpstr>valley</vt:lpstr>
      <vt:lpstr>volcano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Terms #2</dc:title>
  <dc:creator>Cinda Schneggenburger</dc:creator>
  <cp:lastModifiedBy>Cinda Schneggenburger</cp:lastModifiedBy>
  <cp:revision>16</cp:revision>
  <dcterms:created xsi:type="dcterms:W3CDTF">2013-08-26T14:19:58Z</dcterms:created>
  <dcterms:modified xsi:type="dcterms:W3CDTF">2013-08-29T17:49:20Z</dcterms:modified>
</cp:coreProperties>
</file>