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1" r:id="rId5"/>
    <p:sldId id="263" r:id="rId6"/>
    <p:sldId id="266" r:id="rId7"/>
    <p:sldId id="265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F5DFE-ED50-E54C-9F21-7DF5FB47B474}" type="datetimeFigureOut">
              <a:rPr lang="en-US" smtClean="0"/>
              <a:t>9/2/13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12A0A-23BC-FB4B-B191-BDD0999A9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12A0A-23BC-FB4B-B191-BDD0999A91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3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9/2/13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9/2/13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9/2/13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9/2/13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9/2/13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9/2/13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8919"/>
            <a:ext cx="7772400" cy="2568043"/>
          </a:xfrm>
        </p:spPr>
        <p:txBody>
          <a:bodyPr/>
          <a:lstStyle/>
          <a:p>
            <a:r>
              <a:rPr lang="en-US" dirty="0" smtClean="0"/>
              <a:t>If the Earth were an Orange…</a:t>
            </a:r>
            <a:endParaRPr lang="en-US" dirty="0"/>
          </a:p>
        </p:txBody>
      </p:sp>
      <p:pic>
        <p:nvPicPr>
          <p:cNvPr id="4" name="Picture 3" descr="Photo on 9-2-13 at 7.54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62" y="3014659"/>
            <a:ext cx="4619098" cy="340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0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Hemisphere=Half of Earth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North/South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East/West</a:t>
            </a:r>
            <a:endParaRPr lang="en-US" dirty="0"/>
          </a:p>
        </p:txBody>
      </p:sp>
      <p:pic>
        <p:nvPicPr>
          <p:cNvPr id="7" name="Content Placeholder 6" descr="Photo on 9-2-13 at 8.01 PM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r="15571"/>
          <a:stretch>
            <a:fillRect/>
          </a:stretch>
        </p:blipFill>
        <p:spPr/>
      </p:pic>
      <p:pic>
        <p:nvPicPr>
          <p:cNvPr id="8" name="Content Placeholder 7" descr="Photo on 9-2-13 at 8.07 PM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r="155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523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TRY THIS AT HOME!!!!!!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Equator</a:t>
            </a:r>
            <a:endParaRPr lang="en-US" sz="4000" dirty="0"/>
          </a:p>
        </p:txBody>
      </p:sp>
      <p:pic>
        <p:nvPicPr>
          <p:cNvPr id="5" name="Picture Placeholder 4" descr="Photo on 9-2-13 at 7.57 PM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r="556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660710"/>
          </a:xfrm>
        </p:spPr>
        <p:txBody>
          <a:bodyPr>
            <a:noAutofit/>
          </a:bodyPr>
          <a:lstStyle/>
          <a:p>
            <a:r>
              <a:rPr lang="en-US" sz="2800" dirty="0" smtClean="0"/>
              <a:t>0 degrees latitude (horizontal)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297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599"/>
            <a:ext cx="5711824" cy="780313"/>
          </a:xfrm>
        </p:spPr>
        <p:txBody>
          <a:bodyPr/>
          <a:lstStyle/>
          <a:p>
            <a:r>
              <a:rPr lang="en-US" sz="3200" dirty="0" smtClean="0"/>
              <a:t>Tropic of Cancer (23 * North)</a:t>
            </a:r>
            <a:endParaRPr lang="en-US" sz="3200" dirty="0"/>
          </a:p>
        </p:txBody>
      </p:sp>
      <p:pic>
        <p:nvPicPr>
          <p:cNvPr id="5" name="Picture Placeholder 4" descr="Photo on 9-2-13 at 7.58 PM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r="5563"/>
          <a:stretch>
            <a:fillRect/>
          </a:stretch>
        </p:blipFill>
        <p:spPr>
          <a:xfrm>
            <a:off x="1508126" y="1143000"/>
            <a:ext cx="6054724" cy="43712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6849" y="5810250"/>
            <a:ext cx="6893759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Tropic of Capricorn (23 * South)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219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Lines of Latitude (</a:t>
            </a:r>
            <a:r>
              <a:rPr lang="en-US" sz="3200" dirty="0" err="1" smtClean="0"/>
              <a:t>Flatitudes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5" name="Picture Placeholder 4" descr="Photo on 9-2-13 at 8.03 PM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r="556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Parallels (Pancakes)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576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Prime Meridian</a:t>
            </a:r>
            <a:endParaRPr lang="en-US" sz="3600" dirty="0"/>
          </a:p>
        </p:txBody>
      </p:sp>
      <p:pic>
        <p:nvPicPr>
          <p:cNvPr id="5" name="Picture Placeholder 4" descr="Photo on 9-2-13 at 8.04 PM #2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r="556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0 degrees longitude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850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of Longitude (Vertical)</a:t>
            </a:r>
            <a:endParaRPr lang="en-US" dirty="0"/>
          </a:p>
        </p:txBody>
      </p:sp>
      <p:pic>
        <p:nvPicPr>
          <p:cNvPr id="5" name="Picture Placeholder 4" descr="Photo on 9-2-13 at 8.06 PM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r="556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Meridians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621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Lines of </a:t>
            </a:r>
            <a:r>
              <a:rPr lang="en-US" sz="4000" b="1" dirty="0" smtClean="0">
                <a:solidFill>
                  <a:srgbClr val="FF6600"/>
                </a:solidFill>
              </a:rPr>
              <a:t>Long</a:t>
            </a:r>
            <a:r>
              <a:rPr lang="en-US" sz="4000" dirty="0" smtClean="0"/>
              <a:t>itude</a:t>
            </a:r>
            <a:endParaRPr lang="en-US" sz="4000" dirty="0"/>
          </a:p>
        </p:txBody>
      </p:sp>
      <p:pic>
        <p:nvPicPr>
          <p:cNvPr id="5" name="Picture Placeholder 4" descr="Photo on 9-2-13 at 8.08 PM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r="556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Meridians (Mandarins)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057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alike, and how are they different?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Prime Meridian</a:t>
            </a:r>
            <a:endParaRPr lang="en-US" dirty="0"/>
          </a:p>
        </p:txBody>
      </p:sp>
      <p:pic>
        <p:nvPicPr>
          <p:cNvPr id="7" name="Content Placeholder 6" descr="Photo on 9-2-13 at 7.57 PM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r="15571"/>
          <a:stretch>
            <a:fillRect/>
          </a:stretch>
        </p:blipFill>
        <p:spPr/>
      </p:pic>
      <p:pic>
        <p:nvPicPr>
          <p:cNvPr id="8" name="Content Placeholder 7" descr="Photo on 9-2-13 at 8.04 PM #2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r="155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730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395675"/>
          </a:xfrm>
        </p:spPr>
        <p:txBody>
          <a:bodyPr/>
          <a:lstStyle/>
          <a:p>
            <a:r>
              <a:rPr lang="en-US" sz="4000" dirty="0" smtClean="0"/>
              <a:t>How are they alike, and how are they different?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5675"/>
            <a:ext cx="4040188" cy="697838"/>
          </a:xfrm>
        </p:spPr>
        <p:txBody>
          <a:bodyPr/>
          <a:lstStyle/>
          <a:p>
            <a:r>
              <a:rPr lang="en-US" sz="2000" dirty="0" smtClean="0"/>
              <a:t>Lines of Latitude/Parallels</a:t>
            </a:r>
          </a:p>
          <a:p>
            <a:r>
              <a:rPr lang="en-US" sz="2000" dirty="0" smtClean="0"/>
              <a:t>SLICES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497388" y="1395675"/>
            <a:ext cx="4364024" cy="600141"/>
          </a:xfrm>
        </p:spPr>
        <p:txBody>
          <a:bodyPr/>
          <a:lstStyle/>
          <a:p>
            <a:r>
              <a:rPr lang="en-US" sz="2000" dirty="0" smtClean="0"/>
              <a:t>Lines of Longitude/Meridians</a:t>
            </a:r>
          </a:p>
          <a:p>
            <a:r>
              <a:rPr lang="en-US" sz="2000" dirty="0" smtClean="0"/>
              <a:t>WEDGES</a:t>
            </a:r>
            <a:endParaRPr lang="en-US" sz="2000" dirty="0"/>
          </a:p>
        </p:txBody>
      </p:sp>
      <p:pic>
        <p:nvPicPr>
          <p:cNvPr id="8" name="Content Placeholder 7" descr="Photo on 9-2-13 at 8.03 PM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r="15571"/>
          <a:stretch>
            <a:fillRect/>
          </a:stretch>
        </p:blipFill>
        <p:spPr/>
      </p:pic>
      <p:pic>
        <p:nvPicPr>
          <p:cNvPr id="7" name="Content Placeholder 6" descr="Photo on 9-2-13 at 8.08 PM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r="155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517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43</TotalTime>
  <Words>118</Words>
  <Application>Microsoft Macintosh PowerPoint</Application>
  <PresentationFormat>On-screen Show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If the Earth were an Orange…</vt:lpstr>
      <vt:lpstr>Equator</vt:lpstr>
      <vt:lpstr>Tropic of Cancer (23 * North)</vt:lpstr>
      <vt:lpstr>Lines of Latitude (Flatitudes)</vt:lpstr>
      <vt:lpstr>Prime Meridian</vt:lpstr>
      <vt:lpstr>Lines of Longitude (Vertical)</vt:lpstr>
      <vt:lpstr>Lines of Longitude</vt:lpstr>
      <vt:lpstr>How are they alike, and how are they different?</vt:lpstr>
      <vt:lpstr>How are they alike, and how are they different?</vt:lpstr>
      <vt:lpstr>Hemisphere=Half of Earth</vt:lpstr>
      <vt:lpstr>TRY THIS AT HOME!!!!!!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Cinda Schneggenburger</dc:creator>
  <cp:lastModifiedBy>Cinda Schneggenburger</cp:lastModifiedBy>
  <cp:revision>5</cp:revision>
  <dcterms:created xsi:type="dcterms:W3CDTF">2013-09-03T02:17:44Z</dcterms:created>
  <dcterms:modified xsi:type="dcterms:W3CDTF">2013-09-03T03:01:13Z</dcterms:modified>
</cp:coreProperties>
</file>