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B579496-A70E-9347-BB49-56A53962A8C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11DF4B-C4D0-3C42-BC2F-C783A4A0C81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The Middle 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Chapter 19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66" y="2658533"/>
            <a:ext cx="5554133" cy="33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Crusades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Long series of wars between Christians and Muslims over control of Palestine, also known as the Holy 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99" y="2336799"/>
            <a:ext cx="6028267" cy="38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1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Black Death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deadly plague that swept through Europe between 1347 and 1351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2929466"/>
            <a:ext cx="369570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533" y="2218267"/>
            <a:ext cx="3344334" cy="38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3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Medieval Period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Middle Ages—lasting from approximately 500 AD to 1500 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7" y="2798234"/>
            <a:ext cx="2692400" cy="302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67" y="2590800"/>
            <a:ext cx="3280833" cy="32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monasteries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Communities of monks, or religious men, who lived apart from society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67" y="2573867"/>
            <a:ext cx="4148666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34" y="2573867"/>
            <a:ext cx="2857500" cy="352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k</a:t>
            </a:r>
            <a:r>
              <a:rPr lang="en-US" sz="4800" dirty="0" smtClean="0"/>
              <a:t>nights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Warriors who fought on horseback during the Middle Ages and practiced the code of chivalry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022600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3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vassal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82381" cy="4572000"/>
          </a:xfrm>
        </p:spPr>
        <p:txBody>
          <a:bodyPr/>
          <a:lstStyle/>
          <a:p>
            <a:r>
              <a:rPr lang="en-US" dirty="0" smtClean="0"/>
              <a:t>Knight who promised to support a lord in exchange for land called a fief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6" y="2298699"/>
            <a:ext cx="3589867" cy="3661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33" y="3636432"/>
            <a:ext cx="2916767" cy="21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3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feudalism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Political and social order that governed the relationships between lords an vassals during the medieval period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2844799"/>
            <a:ext cx="6858000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9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manor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 estate owned by a knight or a lord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7" y="2209800"/>
            <a:ext cx="60452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6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serfs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Workers who were tied to the land on which they lived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99" y="2387599"/>
            <a:ext cx="6925733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guild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3" y="1527048"/>
            <a:ext cx="3423580" cy="4572000"/>
          </a:xfrm>
        </p:spPr>
        <p:txBody>
          <a:bodyPr/>
          <a:lstStyle/>
          <a:p>
            <a:r>
              <a:rPr lang="en-US" dirty="0" smtClean="0"/>
              <a:t>A group of merchants or craftspeople that controlled business and trade in town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3" y="1615948"/>
            <a:ext cx="2328333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55" y="4673600"/>
            <a:ext cx="4737100" cy="1425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972" y="2019300"/>
            <a:ext cx="2552700" cy="2365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945467"/>
            <a:ext cx="1811867" cy="22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74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151</TotalTime>
  <Words>148</Words>
  <Application>Microsoft Macintosh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The Middle Ages Chapter 19</vt:lpstr>
      <vt:lpstr>Medieval Period</vt:lpstr>
      <vt:lpstr>monasteries</vt:lpstr>
      <vt:lpstr>knights</vt:lpstr>
      <vt:lpstr>vassal</vt:lpstr>
      <vt:lpstr>feudalism</vt:lpstr>
      <vt:lpstr>manor</vt:lpstr>
      <vt:lpstr>serfs</vt:lpstr>
      <vt:lpstr>guild</vt:lpstr>
      <vt:lpstr>Crusades</vt:lpstr>
      <vt:lpstr>Black Death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 Chapter 19</dc:title>
  <dc:creator>Cinda Schneggenburger</dc:creator>
  <cp:lastModifiedBy>Cinda Schneggenburger</cp:lastModifiedBy>
  <cp:revision>8</cp:revision>
  <dcterms:created xsi:type="dcterms:W3CDTF">2014-02-10T17:52:44Z</dcterms:created>
  <dcterms:modified xsi:type="dcterms:W3CDTF">2014-02-10T20:24:42Z</dcterms:modified>
</cp:coreProperties>
</file>