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12504"/>
            <a:ext cx="6777318" cy="1613143"/>
          </a:xfrm>
        </p:spPr>
        <p:txBody>
          <a:bodyPr/>
          <a:lstStyle/>
          <a:p>
            <a:r>
              <a:rPr lang="en-US" dirty="0" smtClean="0"/>
              <a:t>Ch. 3 Early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79" y="3655312"/>
            <a:ext cx="5234951" cy="30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6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tame animals for human use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88" y="3346412"/>
            <a:ext cx="3003660" cy="27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3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Period from 3000 B.C. </a:t>
            </a:r>
            <a:r>
              <a:rPr lang="en-US" sz="3600" dirty="0" smtClean="0"/>
              <a:t>to 1200 B.C. </a:t>
            </a:r>
            <a:r>
              <a:rPr lang="en-US" sz="3600" dirty="0" smtClean="0"/>
              <a:t>when people began to make and use bronze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4551362"/>
            <a:ext cx="5156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Community of people who share a common culture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70" y="4170145"/>
            <a:ext cx="5063312" cy="20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189" y="2248347"/>
            <a:ext cx="6487905" cy="38778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earliest period of the Stone Age.  It lasted from 2.5 million B.C. – 8000 B.C.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28" y="3998331"/>
            <a:ext cx="4119306" cy="25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 who move from place to place as a group to find food for themselves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13" y="4136303"/>
            <a:ext cx="3707374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780096"/>
            <a:ext cx="3540205" cy="33460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move from one place to settle in another place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79" y="2248347"/>
            <a:ext cx="4360374" cy="37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share information with someone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18" y="3518023"/>
            <a:ext cx="4376762" cy="26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Tools and methods used to perform tasks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3792601"/>
            <a:ext cx="3695700" cy="23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1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74163"/>
            <a:ext cx="3334239" cy="355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Long periods of extreme cold that affected all of Earth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86" y="2093896"/>
            <a:ext cx="4709071" cy="42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33453" cy="38778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period from 8000 B.C. – 4000 B.C. when humans shifted from hunting and gathering societies to farming societies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Neolithic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700" y="2248346"/>
            <a:ext cx="3119200" cy="35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3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Growing food on a regular basis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ystematic </a:t>
            </a:r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09" y="3346412"/>
            <a:ext cx="5011822" cy="29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45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51</TotalTime>
  <Words>145</Words>
  <Application>Microsoft Macintosh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Ch. 3 Early Humans</vt:lpstr>
      <vt:lpstr>Paleolithic Age</vt:lpstr>
      <vt:lpstr>nomads</vt:lpstr>
      <vt:lpstr>migrate</vt:lpstr>
      <vt:lpstr>communicate</vt:lpstr>
      <vt:lpstr>technology</vt:lpstr>
      <vt:lpstr>Ice ages</vt:lpstr>
      <vt:lpstr>Neolithic Age</vt:lpstr>
      <vt:lpstr>systematic agriculture</vt:lpstr>
      <vt:lpstr>domesticate</vt:lpstr>
      <vt:lpstr>Bronze Age</vt:lpstr>
      <vt:lpstr>society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3 Early Humans</dc:title>
  <dc:creator>Cinda Schneggenburger</dc:creator>
  <cp:lastModifiedBy>Cinda Schneggenburger</cp:lastModifiedBy>
  <cp:revision>6</cp:revision>
  <dcterms:created xsi:type="dcterms:W3CDTF">2013-09-13T16:09:30Z</dcterms:created>
  <dcterms:modified xsi:type="dcterms:W3CDTF">2013-09-14T03:43:45Z</dcterms:modified>
</cp:coreProperties>
</file>