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643467"/>
            <a:ext cx="6777318" cy="2476252"/>
          </a:xfrm>
        </p:spPr>
        <p:txBody>
          <a:bodyPr/>
          <a:lstStyle/>
          <a:p>
            <a:r>
              <a:rPr lang="en-US" dirty="0" smtClean="0"/>
              <a:t>Renaissance</a:t>
            </a:r>
            <a:br>
              <a:rPr lang="en-US" dirty="0" smtClean="0"/>
            </a:br>
            <a:r>
              <a:rPr lang="en-US" sz="2400" dirty="0" smtClean="0"/>
              <a:t> </a:t>
            </a:r>
            <a:r>
              <a:rPr lang="en-US" sz="4800" dirty="0" smtClean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Reformation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7" y="3689350"/>
            <a:ext cx="32893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34" y="370205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821953" cy="3877815"/>
          </a:xfrm>
        </p:spPr>
        <p:txBody>
          <a:bodyPr/>
          <a:lstStyle/>
          <a:p>
            <a:r>
              <a:rPr lang="en-US" dirty="0"/>
              <a:t>a French Protestant who formed his own beliefs and started another Protestant movement called Calvinism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Calvin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0" y="2387600"/>
            <a:ext cx="2844800" cy="37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248347"/>
            <a:ext cx="3381686" cy="3877815"/>
          </a:xfrm>
        </p:spPr>
        <p:txBody>
          <a:bodyPr/>
          <a:lstStyle/>
          <a:p>
            <a:r>
              <a:rPr lang="en-US" dirty="0"/>
              <a:t> a religious court in Catholic Spain that sought to find and punish those guilty of heresy, which are beliefs that contradict Church teaching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Inquisition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2248347"/>
            <a:ext cx="4284133" cy="35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Europe’s “rebirth” of learning…it began in Italy in about 1350 AD.  It was a time period marked by extensive trade and advances in art and literature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3945467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4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to worldly things, separate from religion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secular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307763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248347"/>
            <a:ext cx="5024220" cy="3877815"/>
          </a:xfrm>
        </p:spPr>
        <p:txBody>
          <a:bodyPr/>
          <a:lstStyle/>
          <a:p>
            <a:r>
              <a:rPr lang="en-US" dirty="0" smtClean="0"/>
              <a:t>A full-time soldier who fights in an army for money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mercenary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468" y="2248347"/>
            <a:ext cx="2548465" cy="3877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33" y="3238500"/>
            <a:ext cx="22479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248347"/>
            <a:ext cx="4397686" cy="3877815"/>
          </a:xfrm>
        </p:spPr>
        <p:txBody>
          <a:bodyPr/>
          <a:lstStyle/>
          <a:p>
            <a:r>
              <a:rPr lang="en-US" dirty="0" smtClean="0"/>
              <a:t>The practice of conducting negotiations between countries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9" y="2010832"/>
            <a:ext cx="2856753" cy="41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9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248347"/>
            <a:ext cx="4262220" cy="3877815"/>
          </a:xfrm>
        </p:spPr>
        <p:txBody>
          <a:bodyPr/>
          <a:lstStyle/>
          <a:p>
            <a:r>
              <a:rPr lang="en-US" dirty="0" smtClean="0"/>
              <a:t>A new way of understanding the world based on Greek and Roman ideals which encouraged individuals to gain knowledge through reason, not religious faith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2248346"/>
            <a:ext cx="2489200" cy="4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realistic way of drawing that shows depth and dimension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33" y="3098800"/>
            <a:ext cx="4775199" cy="30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religious movement that produced  a new form of Christianity known as Protestantism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67" y="3285067"/>
            <a:ext cx="6028265" cy="28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6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025153" cy="3877815"/>
          </a:xfrm>
        </p:spPr>
        <p:txBody>
          <a:bodyPr/>
          <a:lstStyle/>
          <a:p>
            <a:r>
              <a:rPr lang="en-US" dirty="0"/>
              <a:t>a German Catholic monk that became angry with Church practices and beliefs.  He wrote the Ninety-Five Theses and created the first Protestant Church called Lutheranism.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199" y="2248347"/>
            <a:ext cx="3158067" cy="359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73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88</TotalTime>
  <Words>189</Words>
  <Application>Microsoft Macintosh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Renaissance  &amp;  Reformation</vt:lpstr>
      <vt:lpstr>Renaissance</vt:lpstr>
      <vt:lpstr>secular</vt:lpstr>
      <vt:lpstr>mercenary</vt:lpstr>
      <vt:lpstr>diplomacy</vt:lpstr>
      <vt:lpstr>humanism</vt:lpstr>
      <vt:lpstr>perspective</vt:lpstr>
      <vt:lpstr>Reformation</vt:lpstr>
      <vt:lpstr>Martin Luther</vt:lpstr>
      <vt:lpstr>John Calvin</vt:lpstr>
      <vt:lpstr>Spanish Inquisition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 &amp;  Reformation</dc:title>
  <dc:creator>Cinda Schneggenburger</dc:creator>
  <cp:lastModifiedBy>Cinda Schneggenburger</cp:lastModifiedBy>
  <cp:revision>6</cp:revision>
  <dcterms:created xsi:type="dcterms:W3CDTF">2014-02-10T20:32:33Z</dcterms:created>
  <dcterms:modified xsi:type="dcterms:W3CDTF">2014-02-10T22:01:11Z</dcterms:modified>
</cp:coreProperties>
</file>