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55C8-C21E-0142-9B55-CCEE5D05F278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919C-201E-7242-8D0B-BEA29B38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919C-201E-7242-8D0B-BEA29B38D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1/4/14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1/4/14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48071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500 BC – 395 AD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ANCIENT ROME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Chapters 11 &amp;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702" y="4231179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elected official who protected the rights of ordinary citizens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tribune</a:t>
            </a:r>
            <a:endParaRPr lang="en-US" sz="48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251200"/>
            <a:ext cx="2857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229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person granted absolute power</a:t>
            </a:r>
          </a:p>
          <a:p>
            <a:pPr marL="4572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dictator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56" y="2948709"/>
            <a:ext cx="4970066" cy="34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form of government in which citizens elect their leaders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republic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66" y="3110371"/>
            <a:ext cx="5669556" cy="30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large group of Roman soldiers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legion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7" y="2631851"/>
            <a:ext cx="5467071" cy="3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Patricians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</a:t>
            </a:r>
            <a:r>
              <a:rPr lang="en-US" sz="4000" dirty="0" smtClean="0"/>
              <a:t>uling class of Ancient Rome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82" y="2999944"/>
            <a:ext cx="6982999" cy="28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5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8" y="6202336"/>
            <a:ext cx="8381261" cy="47852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Commoners--ordinary </a:t>
            </a:r>
            <a:r>
              <a:rPr lang="en-US" sz="3200" dirty="0" smtClean="0"/>
              <a:t>citizens of Rome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Plebeians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4" y="1410241"/>
            <a:ext cx="7823252" cy="47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3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13363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Head of government, usually with a limited term in office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consul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41" y="2852707"/>
            <a:ext cx="4951658" cy="37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0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reject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veto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1914075"/>
            <a:ext cx="4048929" cy="42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Government officials who interpret the law and serve as judges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praetors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25799"/>
            <a:ext cx="5689600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3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585208"/>
          </a:xfrm>
        </p:spPr>
        <p:txBody>
          <a:bodyPr>
            <a:normAutofit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 group of people who make the laws…in Rome the legislature was called the Senate.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legislature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9" y="3784600"/>
            <a:ext cx="7106091" cy="2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39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333</TotalTime>
  <Words>103</Words>
  <Application>Microsoft Macintosh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ANCIENT ROME 1  Chapters 11 &amp; 12</vt:lpstr>
      <vt:lpstr>republic</vt:lpstr>
      <vt:lpstr>legion</vt:lpstr>
      <vt:lpstr>Patricians</vt:lpstr>
      <vt:lpstr>Plebeians</vt:lpstr>
      <vt:lpstr>consul</vt:lpstr>
      <vt:lpstr>veto</vt:lpstr>
      <vt:lpstr>praetors</vt:lpstr>
      <vt:lpstr>legislature</vt:lpstr>
      <vt:lpstr>tribune</vt:lpstr>
      <vt:lpstr>dictator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 Chapters 11 &amp; 12</dc:title>
  <dc:creator>Cinda Schneggenburger</dc:creator>
  <cp:lastModifiedBy>Cinda Schneggenburger</cp:lastModifiedBy>
  <cp:revision>11</cp:revision>
  <dcterms:created xsi:type="dcterms:W3CDTF">2013-12-20T16:14:37Z</dcterms:created>
  <dcterms:modified xsi:type="dcterms:W3CDTF">2014-01-05T06:22:28Z</dcterms:modified>
</cp:coreProperties>
</file>