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client=firefox-a&amp;rls=org.mozilla:en-US:official&amp;biw=1440&amp;bih=712&amp;tbm=isch&amp;tbnid=hgDXzOBh5wdXqM:&amp;imgrefurl=http://cs.wikipedia.org/wiki/Pantheon&amp;docid=dioohfROSY_ibM&amp;imgurl=http://upload.wikimedia.org/wikipedia/commons/7/7b/Pantheon.drawing.jpg&amp;w=1678&amp;h=1368&amp;ei=af3IUo6VHIbzoATfs4KABA&amp;zoom=1&amp;ved=1t:3588,r:12,s:0,i:136&amp;iact=rc&amp;page=1&amp;tbnh=190&amp;tbnw=223&amp;start=0&amp;ndsp=17&amp;tx=128&amp;ty=131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012251"/>
            <a:ext cx="4135379" cy="1527579"/>
          </a:xfrm>
        </p:spPr>
        <p:txBody>
          <a:bodyPr/>
          <a:lstStyle/>
          <a:p>
            <a:r>
              <a:rPr lang="en-US" sz="7200" dirty="0" smtClean="0"/>
              <a:t>Rome 2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809957"/>
          </a:xfrm>
        </p:spPr>
        <p:txBody>
          <a:bodyPr/>
          <a:lstStyle/>
          <a:p>
            <a:r>
              <a:rPr lang="en-US" sz="2800" dirty="0" smtClean="0"/>
              <a:t>Chapters 11 &amp; 12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612" y="368092"/>
            <a:ext cx="2451100" cy="2742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17" y="4104217"/>
            <a:ext cx="5762989" cy="27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6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Poem that expresses strong emotions about life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28" y="3080851"/>
            <a:ext cx="2298700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19" y="2723875"/>
            <a:ext cx="2857500" cy="32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111132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Roman Peace (the first 200 years of the Roman Empire)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2940121"/>
            <a:ext cx="5206431" cy="3632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340" y="3294747"/>
            <a:ext cx="2640207" cy="25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2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aqueduct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5921"/>
            <a:ext cx="9001341" cy="16908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Human-made channel that carries water long distances</a:t>
            </a:r>
            <a:endParaRPr lang="en-US" sz="3200" dirty="0"/>
          </a:p>
        </p:txBody>
      </p:sp>
      <p:pic>
        <p:nvPicPr>
          <p:cNvPr id="6" name="Picture 5" descr="uJr3IuRf45QDkvhB7ZKEpMg8Ucb_7RYKlMNqJOlh-d4keWp0DfpRMWmxg7gHSf2X1TA4qQ=s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67" y="2621542"/>
            <a:ext cx="6405861" cy="382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7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gladiator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14" y="1828800"/>
            <a:ext cx="8062551" cy="13551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Ancient Rome, a person who fought people or animals for </a:t>
            </a:r>
            <a:r>
              <a:rPr lang="en-US" sz="3200" dirty="0"/>
              <a:t>public entertainment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11" y="2963135"/>
            <a:ext cx="5761595" cy="37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curved part of a structure that serves as a support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26" y="3283635"/>
            <a:ext cx="5246180" cy="317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491425" cy="4297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Curved ceiling made of arches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888" y="1699968"/>
            <a:ext cx="43838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0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Colosseum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Huge arena located in central Rome used for public entertainment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11" y="3018348"/>
            <a:ext cx="6000895" cy="35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2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Pantheon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61" y="1527580"/>
            <a:ext cx="8154588" cy="736181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Roman domed temple built to honor the gods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741" y="2555405"/>
            <a:ext cx="3350191" cy="40334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0313" y="5087035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3"/>
              </a:rPr>
              <a:t> </a:t>
            </a:r>
            <a:endParaRPr lang="hu-HU" dirty="0">
              <a:effectLst/>
              <a:hlinkClick r:id="rId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06" y="2797494"/>
            <a:ext cx="5117327" cy="37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7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74816"/>
            <a:ext cx="7583488" cy="662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Rome’s public meeting place</a:t>
            </a:r>
            <a:endParaRPr lang="en-US" sz="32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48" y="2208547"/>
            <a:ext cx="7884352" cy="43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8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82793"/>
            <a:ext cx="7583488" cy="13067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Writing that pokes fun at human weaknesses which is comically sarcastic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99" y="3036754"/>
            <a:ext cx="5062104" cy="3570484"/>
          </a:xfrm>
          <a:prstGeom prst="rect">
            <a:avLst/>
          </a:prstGeom>
        </p:spPr>
      </p:pic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63" y="3036753"/>
            <a:ext cx="2890001" cy="38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32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57</TotalTime>
  <Words>108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Precedent</vt:lpstr>
      <vt:lpstr>Rome 2</vt:lpstr>
      <vt:lpstr>aqueduct</vt:lpstr>
      <vt:lpstr>gladiator</vt:lpstr>
      <vt:lpstr>arch</vt:lpstr>
      <vt:lpstr>vault</vt:lpstr>
      <vt:lpstr>Colosseum</vt:lpstr>
      <vt:lpstr>Pantheon</vt:lpstr>
      <vt:lpstr>Forum</vt:lpstr>
      <vt:lpstr>satire</vt:lpstr>
      <vt:lpstr>ode</vt:lpstr>
      <vt:lpstr>Pax Romana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 2</dc:title>
  <dc:creator>Cinda Schneggenburger</dc:creator>
  <cp:lastModifiedBy>Cinda Schneggenburger</cp:lastModifiedBy>
  <cp:revision>7</cp:revision>
  <dcterms:created xsi:type="dcterms:W3CDTF">2014-01-05T06:22:56Z</dcterms:created>
  <dcterms:modified xsi:type="dcterms:W3CDTF">2014-01-05T07:20:05Z</dcterms:modified>
</cp:coreProperties>
</file>