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9" r:id="rId1"/>
  </p:sldMasterIdLst>
  <p:sldIdLst>
    <p:sldId id="256" r:id="rId2"/>
    <p:sldId id="257" r:id="rId3"/>
    <p:sldId id="258" r:id="rId4"/>
    <p:sldId id="259" r:id="rId5"/>
    <p:sldId id="260" r:id="rId6"/>
    <p:sldId id="267"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6" d="100"/>
          <a:sy n="76" d="100"/>
        </p:scale>
        <p:origin x="-12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16012" y="1904999"/>
            <a:ext cx="6938963" cy="1582271"/>
          </a:xfrm>
        </p:spPr>
        <p:txBody>
          <a:bodyPr anchor="b" anchorCtr="0"/>
          <a:lstStyle>
            <a:lvl1pPr>
              <a:lnSpc>
                <a:spcPct val="95000"/>
              </a:lnSpc>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5715000"/>
            <a:ext cx="2133600" cy="275478"/>
          </a:xfrm>
        </p:spPr>
        <p:txBody>
          <a:bodyPr/>
          <a:lstStyle>
            <a:lvl1pPr>
              <a:defRPr>
                <a:solidFill>
                  <a:schemeClr val="bg2">
                    <a:lumMod val="60000"/>
                    <a:lumOff val="40000"/>
                  </a:schemeClr>
                </a:solidFill>
              </a:defRPr>
            </a:lvl1pPr>
          </a:lstStyle>
          <a:p>
            <a:fld id="{C8A432C8-69A7-458B-9684-2BFA64B31948}" type="datetime2">
              <a:rPr lang="en-US" smtClean="0"/>
              <a:t>Thursday, February 20, 14</a:t>
            </a:fld>
            <a:endParaRPr lang="en-US"/>
          </a:p>
        </p:txBody>
      </p:sp>
      <p:sp>
        <p:nvSpPr>
          <p:cNvPr id="5" name="Footer Placeholder 4"/>
          <p:cNvSpPr>
            <a:spLocks noGrp="1"/>
          </p:cNvSpPr>
          <p:nvPr>
            <p:ph type="ftr" sz="quarter" idx="11"/>
          </p:nvPr>
        </p:nvSpPr>
        <p:spPr>
          <a:xfrm>
            <a:off x="1102659" y="5715000"/>
            <a:ext cx="2895600" cy="275478"/>
          </a:xfrm>
        </p:spPr>
        <p:txBody>
          <a:bodyPr/>
          <a:lstStyle>
            <a:lvl1pPr>
              <a:defRPr>
                <a:solidFill>
                  <a:schemeClr val="bg2">
                    <a:lumMod val="60000"/>
                    <a:lumOff val="40000"/>
                  </a:schemeClr>
                </a:solidFill>
              </a:defRPr>
            </a:lvl1pPr>
          </a:lstStyle>
          <a:p>
            <a:pPr algn="r"/>
            <a:endParaRPr lang="en-US" dirty="0"/>
          </a:p>
        </p:txBody>
      </p:sp>
      <p:sp>
        <p:nvSpPr>
          <p:cNvPr id="6" name="Slide Number Placeholder 5"/>
          <p:cNvSpPr>
            <a:spLocks noGrp="1"/>
          </p:cNvSpPr>
          <p:nvPr>
            <p:ph type="sldNum" sz="quarter" idx="12"/>
          </p:nvPr>
        </p:nvSpPr>
        <p:spPr>
          <a:xfrm>
            <a:off x="4343400" y="5715000"/>
            <a:ext cx="457200" cy="275478"/>
          </a:xfrm>
        </p:spPr>
        <p:txBody>
          <a:bodyPr/>
          <a:lstStyle>
            <a:lvl1pPr>
              <a:defRPr>
                <a:solidFill>
                  <a:schemeClr val="bg2">
                    <a:lumMod val="60000"/>
                    <a:lumOff val="40000"/>
                  </a:schemeClr>
                </a:solidFill>
              </a:defRPr>
            </a:lvl1pPr>
          </a:lstStyle>
          <a:p>
            <a:fld id="{0CFEC368-1D7A-4F81-ABF6-AE0E36BAF64C}" type="slidenum">
              <a:rPr lang="en-US" smtClean="0"/>
              <a:pPr/>
              <a:t>‹#›</a:t>
            </a:fld>
            <a:endParaRPr lang="en-US"/>
          </a:p>
        </p:txBody>
      </p:sp>
      <p:pic>
        <p:nvPicPr>
          <p:cNvPr id="9" name="Picture 8" descr="coverAccentBottom.png"/>
          <p:cNvPicPr>
            <a:picLocks noChangeAspect="1"/>
          </p:cNvPicPr>
          <p:nvPr/>
        </p:nvPicPr>
        <p:blipFill>
          <a:blip r:embed="rId3"/>
          <a:stretch>
            <a:fillRect/>
          </a:stretch>
        </p:blipFill>
        <p:spPr>
          <a:xfrm>
            <a:off x="914400" y="4686766"/>
            <a:ext cx="7315200" cy="400705"/>
          </a:xfrm>
          <a:prstGeom prst="rect">
            <a:avLst/>
          </a:prstGeom>
        </p:spPr>
      </p:pic>
      <p:pic>
        <p:nvPicPr>
          <p:cNvPr id="10" name="Picture 9" descr="coverAccentTop.png"/>
          <p:cNvPicPr>
            <a:picLocks noChangeAspect="1"/>
          </p:cNvPicPr>
          <p:nvPr/>
        </p:nvPicPr>
        <p:blipFill>
          <a:blip r:embed="rId4"/>
          <a:stretch>
            <a:fillRect/>
          </a:stretch>
        </p:blipFill>
        <p:spPr>
          <a:xfrm>
            <a:off x="914400" y="1619136"/>
            <a:ext cx="7315200" cy="39138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4754083" y="673398"/>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4754083" y="5636584"/>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7774169" y="5636584"/>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7774169" y="673398"/>
            <a:ext cx="742950" cy="361950"/>
          </a:xfrm>
          <a:prstGeom prst="rect">
            <a:avLst/>
          </a:prstGeom>
          <a:noFill/>
        </p:spPr>
      </p:pic>
      <p:sp>
        <p:nvSpPr>
          <p:cNvPr id="2" name="Title 1"/>
          <p:cNvSpPr>
            <a:spLocks noGrp="1"/>
          </p:cNvSpPr>
          <p:nvPr>
            <p:ph type="title"/>
          </p:nvPr>
        </p:nvSpPr>
        <p:spPr>
          <a:xfrm>
            <a:off x="838200" y="914400"/>
            <a:ext cx="3429000" cy="1371600"/>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2667001"/>
            <a:ext cx="3429000" cy="2895600"/>
          </a:xfrm>
        </p:spPr>
        <p:txBody>
          <a:bodyPr vert="horz" lIns="91440" tIns="45720" rIns="91440" bIns="45720"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Thursday, February 20, 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pic>
        <p:nvPicPr>
          <p:cNvPr id="8" name="Picture 2" descr="captionAccent.png"/>
          <p:cNvPicPr>
            <a:picLocks noChangeAspect="1" noChangeArrowheads="1"/>
          </p:cNvPicPr>
          <p:nvPr/>
        </p:nvPicPr>
        <p:blipFill>
          <a:blip r:embed="rId4"/>
          <a:srcRect/>
          <a:stretch>
            <a:fillRect/>
          </a:stretch>
        </p:blipFill>
        <p:spPr bwMode="auto">
          <a:xfrm>
            <a:off x="838200" y="2326341"/>
            <a:ext cx="3429000" cy="240307"/>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1752600" y="565897"/>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1752600" y="4128247"/>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6648450" y="4128247"/>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6648450"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80CB818-7379-467D-8E76-EF9D9074A26C}" type="datetime2">
              <a:rPr lang="en-US" smtClean="0"/>
              <a:t>Thursday, February 20, 14</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15" name="Picture 3" descr="scrollwork-Bottom.png"/>
          <p:cNvPicPr>
            <a:picLocks noChangeAspect="1" noChangeArrowheads="1"/>
          </p:cNvPicPr>
          <p:nvPr/>
        </p:nvPicPr>
        <p:blipFill>
          <a:blip r:embed="rId2"/>
          <a:srcRect/>
          <a:stretch>
            <a:fillRect/>
          </a:stretch>
        </p:blipFill>
        <p:spPr bwMode="auto">
          <a:xfrm flipH="1">
            <a:off x="993402" y="4128247"/>
            <a:ext cx="742950" cy="361950"/>
          </a:xfrm>
          <a:prstGeom prst="rect">
            <a:avLst/>
          </a:prstGeom>
          <a:noFill/>
        </p:spPr>
      </p:pic>
      <p:pic>
        <p:nvPicPr>
          <p:cNvPr id="4099" name="Picture 3" descr="scrollwork-Bottom.png"/>
          <p:cNvPicPr>
            <a:picLocks noChangeAspect="1" noChangeArrowheads="1"/>
          </p:cNvPicPr>
          <p:nvPr/>
        </p:nvPicPr>
        <p:blipFill>
          <a:blip r:embed="rId2"/>
          <a:srcRect/>
          <a:stretch>
            <a:fillRect/>
          </a:stretch>
        </p:blipFill>
        <p:spPr bwMode="auto">
          <a:xfrm>
            <a:off x="7407649" y="4128247"/>
            <a:ext cx="742950" cy="361950"/>
          </a:xfrm>
          <a:prstGeom prst="rect">
            <a:avLst/>
          </a:prstGeom>
          <a:noFill/>
        </p:spPr>
      </p:pic>
      <p:pic>
        <p:nvPicPr>
          <p:cNvPr id="12" name="Picture 2" descr="scrollwork-Top.png"/>
          <p:cNvPicPr>
            <a:picLocks noChangeAspect="1" noChangeArrowheads="1"/>
          </p:cNvPicPr>
          <p:nvPr/>
        </p:nvPicPr>
        <p:blipFill>
          <a:blip r:embed="rId3"/>
          <a:srcRect/>
          <a:stretch>
            <a:fillRect/>
          </a:stretch>
        </p:blipFill>
        <p:spPr bwMode="auto">
          <a:xfrm flipH="1">
            <a:off x="993402" y="565897"/>
            <a:ext cx="742950" cy="361950"/>
          </a:xfrm>
          <a:prstGeom prst="rect">
            <a:avLst/>
          </a:prstGeom>
          <a:noFill/>
        </p:spPr>
      </p:pic>
      <p:pic>
        <p:nvPicPr>
          <p:cNvPr id="4098" name="Picture 2" descr="scrollwork-Top.png"/>
          <p:cNvPicPr>
            <a:picLocks noChangeAspect="1" noChangeArrowheads="1"/>
          </p:cNvPicPr>
          <p:nvPr/>
        </p:nvPicPr>
        <p:blipFill>
          <a:blip r:embed="rId3"/>
          <a:srcRect/>
          <a:stretch>
            <a:fillRect/>
          </a:stretch>
        </p:blipFill>
        <p:spPr bwMode="auto">
          <a:xfrm>
            <a:off x="7407649"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80CB818-7379-467D-8E76-EF9D9074A26C}" type="datetime2">
              <a:rPr lang="en-US" smtClean="0"/>
              <a:t>Thursday, February 20, 14</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C057FC-95B6-4D89-AFDA-ABA33EE921E5}" type="datetime2">
              <a:rPr lang="en-US" smtClean="0"/>
              <a:t>Thursday, February 20, 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22048"/>
            <a:ext cx="1676400" cy="4814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Thursday, February 20, 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pic>
        <p:nvPicPr>
          <p:cNvPr id="5122" name="Picture 2" descr="verticalAccent.png"/>
          <p:cNvPicPr>
            <a:picLocks noChangeAspect="1" noChangeArrowheads="1"/>
          </p:cNvPicPr>
          <p:nvPr/>
        </p:nvPicPr>
        <p:blipFill>
          <a:blip r:embed="rId2"/>
          <a:srcRect/>
          <a:stretch>
            <a:fillRect/>
          </a:stretch>
        </p:blipFill>
        <p:spPr bwMode="auto">
          <a:xfrm>
            <a:off x="6626225" y="860612"/>
            <a:ext cx="247364" cy="493776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96A3A3-94A6-4E5B-AF39-173ACA3E61CC}" type="datetime2">
              <a:rPr lang="en-US" smtClean="0"/>
              <a:t>Thursday, February 20, 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02519" y="4038600"/>
            <a:ext cx="6938963" cy="1174376"/>
          </a:xfrm>
        </p:spPr>
        <p:txBody>
          <a:bodyPr anchor="b" anchorCtr="0">
            <a:noAutofit/>
          </a:bodyPr>
          <a:lstStyle>
            <a:lvl1pPr>
              <a:lnSpc>
                <a:spcPct val="95000"/>
              </a:lnSpc>
              <a:defRPr sz="5200"/>
            </a:lvl1pPr>
          </a:lstStyle>
          <a:p>
            <a:r>
              <a:rPr lang="en-US" smtClean="0"/>
              <a:t>Click to edit Master title style</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6214969"/>
            <a:ext cx="2133600" cy="275478"/>
          </a:xfrm>
        </p:spPr>
        <p:txBody>
          <a:bodyPr/>
          <a:lstStyle>
            <a:lvl1pPr>
              <a:defRPr>
                <a:solidFill>
                  <a:schemeClr val="bg2">
                    <a:lumMod val="60000"/>
                    <a:lumOff val="40000"/>
                  </a:schemeClr>
                </a:solidFill>
              </a:defRPr>
            </a:lvl1pPr>
          </a:lstStyle>
          <a:p>
            <a:fld id="{A80CB818-7379-467D-8E76-EF9D9074A26C}" type="datetime2">
              <a:rPr lang="en-US" smtClean="0"/>
              <a:t>Thursday, February 20, 14</a:t>
            </a:fld>
            <a:endParaRPr lang="en-US" dirty="0"/>
          </a:p>
        </p:txBody>
      </p:sp>
      <p:sp>
        <p:nvSpPr>
          <p:cNvPr id="5" name="Footer Placeholder 4"/>
          <p:cNvSpPr>
            <a:spLocks noGrp="1"/>
          </p:cNvSpPr>
          <p:nvPr>
            <p:ph type="ftr" sz="quarter" idx="11"/>
          </p:nvPr>
        </p:nvSpPr>
        <p:spPr>
          <a:xfrm>
            <a:off x="1102659" y="6214969"/>
            <a:ext cx="2895600" cy="275478"/>
          </a:xfrm>
        </p:spPr>
        <p:txBody>
          <a:bodyPr/>
          <a:lstStyle>
            <a:lvl1pPr>
              <a:defRPr>
                <a:solidFill>
                  <a:schemeClr val="bg2">
                    <a:lumMod val="60000"/>
                    <a:lumOff val="40000"/>
                  </a:schemeClr>
                </a:solidFill>
              </a:defRPr>
            </a:lvl1pPr>
          </a:lstStyle>
          <a:p>
            <a:pPr algn="r"/>
            <a:endParaRPr lang="en-US" dirty="0"/>
          </a:p>
        </p:txBody>
      </p:sp>
      <p:sp>
        <p:nvSpPr>
          <p:cNvPr id="6" name="Slide Number Placeholder 5"/>
          <p:cNvSpPr>
            <a:spLocks noGrp="1"/>
          </p:cNvSpPr>
          <p:nvPr>
            <p:ph type="sldNum" sz="quarter" idx="12"/>
          </p:nvPr>
        </p:nvSpPr>
        <p:spPr>
          <a:xfrm>
            <a:off x="4343400" y="6214969"/>
            <a:ext cx="457200" cy="275478"/>
          </a:xfrm>
        </p:spPr>
        <p:txBody>
          <a:bodyPr/>
          <a:lstStyle>
            <a:lvl1pPr>
              <a:defRPr>
                <a:solidFill>
                  <a:schemeClr val="bg2">
                    <a:lumMod val="60000"/>
                    <a:lumOff val="40000"/>
                  </a:schemeClr>
                </a:solidFill>
              </a:defRPr>
            </a:lvl1pPr>
          </a:lstStyle>
          <a:p>
            <a:fld id="{7F5CE407-6216-4202-80E4-A30DC2F709B2}"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3915801"/>
            <a:ext cx="7315200" cy="400705"/>
          </a:xfrm>
          <a:prstGeom prst="rect">
            <a:avLst/>
          </a:prstGeom>
        </p:spPr>
      </p:pic>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6012" y="1904998"/>
            <a:ext cx="6938964" cy="1582271"/>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16012" y="3487271"/>
            <a:ext cx="6938960" cy="1143000"/>
          </a:xfr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Thursday, February 20, 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pic>
        <p:nvPicPr>
          <p:cNvPr id="1026" name="Picture 2" descr="SectionAccentTop.png"/>
          <p:cNvPicPr>
            <a:picLocks noChangeAspect="1" noChangeArrowheads="1"/>
          </p:cNvPicPr>
          <p:nvPr/>
        </p:nvPicPr>
        <p:blipFill>
          <a:blip r:embed="rId2"/>
          <a:srcRect/>
          <a:stretch>
            <a:fillRect/>
          </a:stretch>
        </p:blipFill>
        <p:spPr bwMode="auto">
          <a:xfrm>
            <a:off x="914400" y="1618488"/>
            <a:ext cx="7315200" cy="356382"/>
          </a:xfrm>
          <a:prstGeom prst="rect">
            <a:avLst/>
          </a:prstGeom>
          <a:noFill/>
        </p:spPr>
      </p:pic>
      <p:pic>
        <p:nvPicPr>
          <p:cNvPr id="1027" name="Picture 3" descr="SectionAccentBottom.png"/>
          <p:cNvPicPr>
            <a:picLocks noChangeAspect="1" noChangeArrowheads="1"/>
          </p:cNvPicPr>
          <p:nvPr/>
        </p:nvPicPr>
        <p:blipFill>
          <a:blip r:embed="rId3"/>
          <a:srcRect/>
          <a:stretch>
            <a:fillRect/>
          </a:stretch>
        </p:blipFill>
        <p:spPr bwMode="auto">
          <a:xfrm>
            <a:off x="914400" y="4690872"/>
            <a:ext cx="7315200" cy="35638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Thursday, February 20, 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81100"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5269006"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Thursday, February 20, 14</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pic>
        <p:nvPicPr>
          <p:cNvPr id="2050" name="Picture 2" descr="comparisonRule.png"/>
          <p:cNvPicPr>
            <a:picLocks noChangeAspect="1" noChangeArrowheads="1"/>
          </p:cNvPicPr>
          <p:nvPr/>
        </p:nvPicPr>
        <p:blipFill>
          <a:blip r:embed="rId3"/>
          <a:srcRect/>
          <a:stretch>
            <a:fillRect/>
          </a:stretch>
        </p:blipFill>
        <p:spPr bwMode="auto">
          <a:xfrm>
            <a:off x="1247775" y="2686050"/>
            <a:ext cx="2609850" cy="133350"/>
          </a:xfrm>
          <a:prstGeom prst="rect">
            <a:avLst/>
          </a:prstGeom>
          <a:noFill/>
        </p:spPr>
      </p:pic>
      <p:pic>
        <p:nvPicPr>
          <p:cNvPr id="12" name="Picture 2" descr="comparisonRule.png"/>
          <p:cNvPicPr>
            <a:picLocks noChangeAspect="1" noChangeArrowheads="1"/>
          </p:cNvPicPr>
          <p:nvPr/>
        </p:nvPicPr>
        <p:blipFill>
          <a:blip r:embed="rId3"/>
          <a:srcRect/>
          <a:stretch>
            <a:fillRect/>
          </a:stretch>
        </p:blipFill>
        <p:spPr bwMode="auto">
          <a:xfrm>
            <a:off x="5335681" y="2686050"/>
            <a:ext cx="2609850" cy="1333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Thursday, February 20, 14</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Thursday, February 20, 14</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en-US" smtClean="0"/>
              <a:t>Click to edit Master title style</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Thursday, February 20, 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pic>
        <p:nvPicPr>
          <p:cNvPr id="3074" name="Picture 2" descr="captionAccent.png"/>
          <p:cNvPicPr>
            <a:picLocks noChangeAspect="1" noChangeArrowheads="1"/>
          </p:cNvPicPr>
          <p:nvPr/>
        </p:nvPicPr>
        <p:blipFill>
          <a:blip r:embed="rId2"/>
          <a:srcRect/>
          <a:stretch>
            <a:fillRect/>
          </a:stretch>
        </p:blipFill>
        <p:spPr bwMode="auto">
          <a:xfrm>
            <a:off x="838200" y="2326341"/>
            <a:ext cx="3429000" cy="2403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interiorEdging.png"/>
          <p:cNvPicPr>
            <a:picLocks noChangeAspect="1"/>
          </p:cNvPicPr>
          <p:nvPr/>
        </p:nvPicPr>
        <p:blipFill>
          <a:blip r:embed="rId16"/>
          <a:stretch>
            <a:fillRect/>
          </a:stretch>
        </p:blipFill>
        <p:spPr>
          <a:xfrm>
            <a:off x="0" y="0"/>
            <a:ext cx="9144000" cy="6858000"/>
          </a:xfrm>
          <a:prstGeom prst="rect">
            <a:avLst/>
          </a:prstGeom>
        </p:spPr>
      </p:pic>
      <p:sp>
        <p:nvSpPr>
          <p:cNvPr id="2" name="Title Placeholder 1"/>
          <p:cNvSpPr>
            <a:spLocks noGrp="1"/>
          </p:cNvSpPr>
          <p:nvPr>
            <p:ph type="title"/>
          </p:nvPr>
        </p:nvSpPr>
        <p:spPr>
          <a:xfrm>
            <a:off x="800100" y="381000"/>
            <a:ext cx="75438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084294"/>
            <a:ext cx="6949440" cy="36396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118412"/>
            <a:ext cx="2133600" cy="275478"/>
          </a:xfrm>
          <a:prstGeom prst="rect">
            <a:avLst/>
          </a:prstGeom>
        </p:spPr>
        <p:txBody>
          <a:bodyPr vert="horz" lIns="91440" tIns="45720" rIns="91440" bIns="45720" rtlCol="0" anchor="ctr"/>
          <a:lstStyle>
            <a:lvl1pPr algn="r">
              <a:defRPr sz="1200">
                <a:solidFill>
                  <a:schemeClr val="tx1"/>
                </a:solidFill>
              </a:defRPr>
            </a:lvl1pPr>
          </a:lstStyle>
          <a:p>
            <a:fld id="{A80CB818-7379-467D-8E76-EF9D9074A26C}" type="datetime2">
              <a:rPr lang="en-US" smtClean="0"/>
              <a:t>Thursday, February 20, 14</a:t>
            </a:fld>
            <a:endParaRPr lang="en-US" dirty="0"/>
          </a:p>
        </p:txBody>
      </p:sp>
      <p:sp>
        <p:nvSpPr>
          <p:cNvPr id="5" name="Footer Placeholder 4"/>
          <p:cNvSpPr>
            <a:spLocks noGrp="1"/>
          </p:cNvSpPr>
          <p:nvPr>
            <p:ph type="ftr" sz="quarter" idx="3"/>
          </p:nvPr>
        </p:nvSpPr>
        <p:spPr>
          <a:xfrm>
            <a:off x="457200" y="6118412"/>
            <a:ext cx="2895600" cy="275478"/>
          </a:xfrm>
          <a:prstGeom prst="rect">
            <a:avLst/>
          </a:prstGeom>
        </p:spPr>
        <p:txBody>
          <a:bodyPr vert="horz" lIns="91440" tIns="45720" rIns="91440" bIns="45720" rtlCol="0" anchor="ctr"/>
          <a:lstStyle>
            <a:lvl1pPr algn="l">
              <a:defRPr sz="1200">
                <a:solidFill>
                  <a:schemeClr val="tx1"/>
                </a:solidFill>
              </a:defRPr>
            </a:lvl1pPr>
          </a:lstStyle>
          <a:p>
            <a:pPr algn="r"/>
            <a:endParaRPr lang="en-US" dirty="0"/>
          </a:p>
        </p:txBody>
      </p:sp>
      <p:sp>
        <p:nvSpPr>
          <p:cNvPr id="6" name="Slide Number Placeholder 5"/>
          <p:cNvSpPr>
            <a:spLocks noGrp="1"/>
          </p:cNvSpPr>
          <p:nvPr>
            <p:ph type="sldNum" sz="quarter" idx="4"/>
          </p:nvPr>
        </p:nvSpPr>
        <p:spPr>
          <a:xfrm>
            <a:off x="4343400" y="6118412"/>
            <a:ext cx="457200" cy="275478"/>
          </a:xfrm>
          <a:prstGeom prst="rect">
            <a:avLst/>
          </a:prstGeom>
        </p:spPr>
        <p:txBody>
          <a:bodyPr vert="horz" lIns="91440" tIns="45720" rIns="91440" bIns="45720" rtlCol="0" anchor="ctr"/>
          <a:lstStyle>
            <a:lvl1pPr algn="ctr">
              <a:defRPr sz="1200">
                <a:solidFill>
                  <a:schemeClr val="tx1"/>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Lst>
  <p:hf sldNum="0" hdr="0" ftr="0" dt="0"/>
  <p:txStyles>
    <p:titleStyle>
      <a:lvl1pPr algn="ctr" defTabSz="914400" rtl="0" eaLnBrk="1" latinLnBrk="0" hangingPunct="1">
        <a:spcBef>
          <a:spcPct val="0"/>
        </a:spcBef>
        <a:buNone/>
        <a:defRPr sz="5600" kern="1200">
          <a:solidFill>
            <a:schemeClr val="tx1"/>
          </a:solidFill>
          <a:latin typeface="+mj-lt"/>
          <a:ea typeface="+mj-ea"/>
          <a:cs typeface="+mj-cs"/>
        </a:defRPr>
      </a:lvl1pPr>
    </p:titleStyle>
    <p:body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6012" y="956739"/>
            <a:ext cx="6938963" cy="2243386"/>
          </a:xfrm>
        </p:spPr>
        <p:txBody>
          <a:bodyPr>
            <a:normAutofit/>
          </a:bodyPr>
          <a:lstStyle/>
          <a:p>
            <a:r>
              <a:rPr lang="en-US" dirty="0" smtClean="0"/>
              <a:t>Writers and Artists of the Renaissance</a:t>
            </a:r>
            <a:endParaRPr lang="en-US" dirty="0"/>
          </a:p>
        </p:txBody>
      </p:sp>
      <p:pic>
        <p:nvPicPr>
          <p:cNvPr id="5" name="Picture 4"/>
          <p:cNvPicPr>
            <a:picLocks noChangeAspect="1"/>
          </p:cNvPicPr>
          <p:nvPr/>
        </p:nvPicPr>
        <p:blipFill>
          <a:blip r:embed="rId2"/>
          <a:stretch>
            <a:fillRect/>
          </a:stretch>
        </p:blipFill>
        <p:spPr>
          <a:xfrm>
            <a:off x="2408161" y="3422650"/>
            <a:ext cx="4189539" cy="2994096"/>
          </a:xfrm>
          <a:prstGeom prst="rect">
            <a:avLst/>
          </a:prstGeom>
        </p:spPr>
      </p:pic>
    </p:spTree>
    <p:extLst>
      <p:ext uri="{BB962C8B-B14F-4D97-AF65-F5344CB8AC3E}">
        <p14:creationId xmlns:p14="http://schemas.microsoft.com/office/powerpoint/2010/main" val="419594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Rafael </a:t>
            </a:r>
            <a:endParaRPr lang="en-US" dirty="0"/>
          </a:p>
        </p:txBody>
      </p:sp>
      <p:sp>
        <p:nvSpPr>
          <p:cNvPr id="3" name="Content Placeholder 2"/>
          <p:cNvSpPr>
            <a:spLocks noGrp="1"/>
          </p:cNvSpPr>
          <p:nvPr>
            <p:ph idx="1"/>
          </p:nvPr>
        </p:nvSpPr>
        <p:spPr>
          <a:xfrm>
            <a:off x="1097280" y="2084294"/>
            <a:ext cx="7446019" cy="1321257"/>
          </a:xfrm>
        </p:spPr>
        <p:txBody>
          <a:bodyPr>
            <a:normAutofit fontScale="92500" lnSpcReduction="20000"/>
          </a:bodyPr>
          <a:lstStyle/>
          <a:p>
            <a:r>
              <a:rPr lang="en-US" dirty="0" smtClean="0"/>
              <a:t>Raphael was one of the great painters of the Renaissance who even though he died at at 37, left a large body of work.  He worked in </a:t>
            </a:r>
            <a:r>
              <a:rPr lang="en-US" dirty="0" err="1" smtClean="0"/>
              <a:t>Urbino</a:t>
            </a:r>
            <a:r>
              <a:rPr lang="en-US" dirty="0" smtClean="0"/>
              <a:t>, then Florence, then Rome.  Although he painted portraits, he is best known for his larger masterpieces commissioned for the Vatican.</a:t>
            </a:r>
            <a:endParaRPr lang="en-US" dirty="0"/>
          </a:p>
        </p:txBody>
      </p:sp>
      <p:pic>
        <p:nvPicPr>
          <p:cNvPr id="4" name="Picture 3" descr="Sanzio_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400" y="3405551"/>
            <a:ext cx="6958500" cy="3102514"/>
          </a:xfrm>
          <a:prstGeom prst="rect">
            <a:avLst/>
          </a:prstGeom>
        </p:spPr>
      </p:pic>
    </p:spTree>
    <p:extLst>
      <p:ext uri="{BB962C8B-B14F-4D97-AF65-F5344CB8AC3E}">
        <p14:creationId xmlns:p14="http://schemas.microsoft.com/office/powerpoint/2010/main" val="3908313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Albrecht Durer</a:t>
            </a:r>
            <a:endParaRPr lang="en-US" dirty="0"/>
          </a:p>
        </p:txBody>
      </p:sp>
      <p:sp>
        <p:nvSpPr>
          <p:cNvPr id="3" name="Content Placeholder 2"/>
          <p:cNvSpPr>
            <a:spLocks noGrp="1"/>
          </p:cNvSpPr>
          <p:nvPr>
            <p:ph idx="1"/>
          </p:nvPr>
        </p:nvSpPr>
        <p:spPr/>
        <p:txBody>
          <a:bodyPr/>
          <a:lstStyle/>
          <a:p>
            <a:r>
              <a:rPr lang="en-US" dirty="0" smtClean="0"/>
              <a:t>Albrecht Durer was a German artist who helped spread Renaissance ideals into Northern Europe.  He studied anatomy so he could paint people more realistically. He is most famous for his prints, which are reproductions of original works.</a:t>
            </a:r>
            <a:endParaRPr lang="en-US" dirty="0"/>
          </a:p>
        </p:txBody>
      </p:sp>
      <p:pic>
        <p:nvPicPr>
          <p:cNvPr id="4" name="Picture 3"/>
          <p:cNvPicPr>
            <a:picLocks noChangeAspect="1"/>
          </p:cNvPicPr>
          <p:nvPr/>
        </p:nvPicPr>
        <p:blipFill>
          <a:blip r:embed="rId2"/>
          <a:stretch>
            <a:fillRect/>
          </a:stretch>
        </p:blipFill>
        <p:spPr>
          <a:xfrm>
            <a:off x="1097280" y="3877077"/>
            <a:ext cx="2963007" cy="2508073"/>
          </a:xfrm>
          <a:prstGeom prst="rect">
            <a:avLst/>
          </a:prstGeom>
        </p:spPr>
      </p:pic>
      <p:pic>
        <p:nvPicPr>
          <p:cNvPr id="5" name="Picture 4"/>
          <p:cNvPicPr>
            <a:picLocks noChangeAspect="1"/>
          </p:cNvPicPr>
          <p:nvPr/>
        </p:nvPicPr>
        <p:blipFill>
          <a:blip r:embed="rId3"/>
          <a:stretch>
            <a:fillRect/>
          </a:stretch>
        </p:blipFill>
        <p:spPr>
          <a:xfrm>
            <a:off x="4528139" y="3559560"/>
            <a:ext cx="4010159" cy="2825590"/>
          </a:xfrm>
          <a:prstGeom prst="rect">
            <a:avLst/>
          </a:prstGeom>
        </p:spPr>
      </p:pic>
    </p:spTree>
    <p:extLst>
      <p:ext uri="{BB962C8B-B14F-4D97-AF65-F5344CB8AC3E}">
        <p14:creationId xmlns:p14="http://schemas.microsoft.com/office/powerpoint/2010/main" val="275547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Dante </a:t>
            </a:r>
            <a:r>
              <a:rPr lang="en-US" dirty="0" err="1" smtClean="0"/>
              <a:t>Aligheri</a:t>
            </a:r>
            <a:endParaRPr lang="en-US" dirty="0"/>
          </a:p>
        </p:txBody>
      </p:sp>
      <p:sp>
        <p:nvSpPr>
          <p:cNvPr id="3" name="Content Placeholder 2"/>
          <p:cNvSpPr>
            <a:spLocks noGrp="1"/>
          </p:cNvSpPr>
          <p:nvPr>
            <p:ph idx="1"/>
          </p:nvPr>
        </p:nvSpPr>
        <p:spPr>
          <a:xfrm>
            <a:off x="1097281" y="2084293"/>
            <a:ext cx="3967200" cy="4084591"/>
          </a:xfrm>
        </p:spPr>
        <p:txBody>
          <a:bodyPr/>
          <a:lstStyle/>
          <a:p>
            <a:r>
              <a:rPr lang="en-US" dirty="0" smtClean="0"/>
              <a:t>Dante was a major Italian poet who wrote the masterpiece </a:t>
            </a:r>
            <a:r>
              <a:rPr lang="en-US" i="1" dirty="0" smtClean="0"/>
              <a:t>The Divine Comedy</a:t>
            </a:r>
            <a:r>
              <a:rPr lang="en-US" dirty="0" smtClean="0"/>
              <a:t>.  It was especially significant because it was written in the Italian vernacular language, so it was accessible to the common man, not just Latin scholars. In </a:t>
            </a:r>
            <a:r>
              <a:rPr lang="en-US" i="1" dirty="0" smtClean="0"/>
              <a:t>The Divine Comedy</a:t>
            </a:r>
            <a:r>
              <a:rPr lang="en-US" dirty="0" smtClean="0"/>
              <a:t>, Dante travels through the Inferno, Purgatory, and Paradise.</a:t>
            </a:r>
            <a:endParaRPr lang="en-US" dirty="0"/>
          </a:p>
        </p:txBody>
      </p:sp>
      <p:pic>
        <p:nvPicPr>
          <p:cNvPr id="4" name="Picture 3"/>
          <p:cNvPicPr>
            <a:picLocks noChangeAspect="1"/>
          </p:cNvPicPr>
          <p:nvPr/>
        </p:nvPicPr>
        <p:blipFill>
          <a:blip r:embed="rId2"/>
          <a:stretch>
            <a:fillRect/>
          </a:stretch>
        </p:blipFill>
        <p:spPr>
          <a:xfrm>
            <a:off x="5259850" y="2651784"/>
            <a:ext cx="3279420" cy="2665739"/>
          </a:xfrm>
          <a:prstGeom prst="rect">
            <a:avLst/>
          </a:prstGeom>
        </p:spPr>
      </p:pic>
    </p:spTree>
    <p:extLst>
      <p:ext uri="{BB962C8B-B14F-4D97-AF65-F5344CB8AC3E}">
        <p14:creationId xmlns:p14="http://schemas.microsoft.com/office/powerpoint/2010/main" val="3089478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Niccolo</a:t>
            </a:r>
            <a:r>
              <a:rPr lang="en-US" dirty="0" smtClean="0"/>
              <a:t> Machiavelli</a:t>
            </a:r>
            <a:endParaRPr lang="en-US" dirty="0"/>
          </a:p>
        </p:txBody>
      </p:sp>
      <p:sp>
        <p:nvSpPr>
          <p:cNvPr id="3" name="Content Placeholder 2"/>
          <p:cNvSpPr>
            <a:spLocks noGrp="1"/>
          </p:cNvSpPr>
          <p:nvPr>
            <p:ph idx="1"/>
          </p:nvPr>
        </p:nvSpPr>
        <p:spPr>
          <a:xfrm>
            <a:off x="1097280" y="2084294"/>
            <a:ext cx="4149346" cy="3639670"/>
          </a:xfrm>
        </p:spPr>
        <p:txBody>
          <a:bodyPr>
            <a:normAutofit lnSpcReduction="10000"/>
          </a:bodyPr>
          <a:lstStyle/>
          <a:p>
            <a:r>
              <a:rPr lang="en-US" dirty="0" smtClean="0"/>
              <a:t>Machiavelli was a Florentine statesman and writer who is most well known for his written work entitled </a:t>
            </a:r>
            <a:r>
              <a:rPr lang="en-US" i="1" dirty="0" smtClean="0"/>
              <a:t>The Prince</a:t>
            </a:r>
            <a:r>
              <a:rPr lang="en-US" dirty="0" smtClean="0"/>
              <a:t>.  </a:t>
            </a:r>
            <a:r>
              <a:rPr lang="en-US" i="1" dirty="0" smtClean="0"/>
              <a:t>The Prince </a:t>
            </a:r>
            <a:r>
              <a:rPr lang="en-US" dirty="0" smtClean="0"/>
              <a:t>describes successful rulers as ones that were decisive and sometimes ruthless in to keep order.  Today, he term “</a:t>
            </a:r>
            <a:r>
              <a:rPr lang="en-US" dirty="0"/>
              <a:t>M</a:t>
            </a:r>
            <a:r>
              <a:rPr lang="en-US" dirty="0" smtClean="0"/>
              <a:t>achiavellian” is often used to describe unscrupulous politicians.</a:t>
            </a:r>
            <a:endParaRPr lang="en-US" dirty="0"/>
          </a:p>
        </p:txBody>
      </p:sp>
      <p:pic>
        <p:nvPicPr>
          <p:cNvPr id="4" name="Picture 3"/>
          <p:cNvPicPr>
            <a:picLocks noChangeAspect="1"/>
          </p:cNvPicPr>
          <p:nvPr/>
        </p:nvPicPr>
        <p:blipFill>
          <a:blip r:embed="rId2"/>
          <a:stretch>
            <a:fillRect/>
          </a:stretch>
        </p:blipFill>
        <p:spPr>
          <a:xfrm>
            <a:off x="5463843" y="2084294"/>
            <a:ext cx="2671299" cy="3514073"/>
          </a:xfrm>
          <a:prstGeom prst="rect">
            <a:avLst/>
          </a:prstGeom>
        </p:spPr>
      </p:pic>
    </p:spTree>
    <p:extLst>
      <p:ext uri="{BB962C8B-B14F-4D97-AF65-F5344CB8AC3E}">
        <p14:creationId xmlns:p14="http://schemas.microsoft.com/office/powerpoint/2010/main" val="1264358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Desiderius</a:t>
            </a:r>
            <a:r>
              <a:rPr lang="en-US" dirty="0" smtClean="0"/>
              <a:t> Erasmus</a:t>
            </a:r>
            <a:endParaRPr lang="en-US" dirty="0"/>
          </a:p>
        </p:txBody>
      </p:sp>
      <p:sp>
        <p:nvSpPr>
          <p:cNvPr id="3" name="Content Placeholder 2"/>
          <p:cNvSpPr>
            <a:spLocks noGrp="1"/>
          </p:cNvSpPr>
          <p:nvPr>
            <p:ph idx="1"/>
          </p:nvPr>
        </p:nvSpPr>
        <p:spPr>
          <a:xfrm>
            <a:off x="1097280" y="2084294"/>
            <a:ext cx="4650616" cy="3639670"/>
          </a:xfrm>
        </p:spPr>
        <p:txBody>
          <a:bodyPr>
            <a:normAutofit lnSpcReduction="10000"/>
          </a:bodyPr>
          <a:lstStyle/>
          <a:p>
            <a:r>
              <a:rPr lang="en-US" dirty="0" smtClean="0"/>
              <a:t>Renaissance humanism led to a movement called “Christian humanism”.  Erasmus was a Christian humanist who wanted to restore the simple faith of the early church. He believed people should use reason to become better Christians. Erasmus wrote a book called </a:t>
            </a:r>
            <a:r>
              <a:rPr lang="en-US" i="1" dirty="0" smtClean="0"/>
              <a:t>Praise of Folly </a:t>
            </a:r>
            <a:r>
              <a:rPr lang="en-US" dirty="0" smtClean="0"/>
              <a:t>which used humor to criticize Church corruption.</a:t>
            </a:r>
            <a:endParaRPr lang="en-US" dirty="0"/>
          </a:p>
        </p:txBody>
      </p:sp>
      <p:pic>
        <p:nvPicPr>
          <p:cNvPr id="4" name="Picture 3"/>
          <p:cNvPicPr>
            <a:picLocks noChangeAspect="1"/>
          </p:cNvPicPr>
          <p:nvPr/>
        </p:nvPicPr>
        <p:blipFill>
          <a:blip r:embed="rId2"/>
          <a:stretch>
            <a:fillRect/>
          </a:stretch>
        </p:blipFill>
        <p:spPr>
          <a:xfrm>
            <a:off x="5747896" y="2084294"/>
            <a:ext cx="2624508" cy="3601999"/>
          </a:xfrm>
          <a:prstGeom prst="rect">
            <a:avLst/>
          </a:prstGeom>
        </p:spPr>
      </p:pic>
    </p:spTree>
    <p:extLst>
      <p:ext uri="{BB962C8B-B14F-4D97-AF65-F5344CB8AC3E}">
        <p14:creationId xmlns:p14="http://schemas.microsoft.com/office/powerpoint/2010/main" val="3719924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Shakespeare</a:t>
            </a:r>
            <a:endParaRPr lang="en-US" dirty="0"/>
          </a:p>
        </p:txBody>
      </p:sp>
      <p:sp>
        <p:nvSpPr>
          <p:cNvPr id="3" name="Content Placeholder 2"/>
          <p:cNvSpPr>
            <a:spLocks noGrp="1"/>
          </p:cNvSpPr>
          <p:nvPr>
            <p:ph idx="1"/>
          </p:nvPr>
        </p:nvSpPr>
        <p:spPr>
          <a:xfrm>
            <a:off x="1097280" y="2084294"/>
            <a:ext cx="4875451" cy="4126462"/>
          </a:xfrm>
        </p:spPr>
        <p:txBody>
          <a:bodyPr>
            <a:normAutofit/>
          </a:bodyPr>
          <a:lstStyle/>
          <a:p>
            <a:r>
              <a:rPr lang="en-US" dirty="0" smtClean="0"/>
              <a:t>William Shakespeare was an English poet, playwright, and actor who lived in Stratford-upon-Avon during the height of the Renaissance.  He is often regarded as the greatest writer in the history of the English language. His plays were performed at the Globe theater, which would display colored flags to signal the plays—black for tragedies like </a:t>
            </a:r>
            <a:r>
              <a:rPr lang="en-US" i="1" dirty="0" smtClean="0"/>
              <a:t>Romeo and Juliet</a:t>
            </a:r>
            <a:r>
              <a:rPr lang="en-US" dirty="0" smtClean="0"/>
              <a:t>, white for comedies like </a:t>
            </a:r>
            <a:r>
              <a:rPr lang="en-US" i="1" dirty="0" smtClean="0"/>
              <a:t>Midsummer’s Night Dream</a:t>
            </a:r>
            <a:r>
              <a:rPr lang="en-US" dirty="0" smtClean="0"/>
              <a:t>, and red for histories </a:t>
            </a:r>
            <a:r>
              <a:rPr lang="en-US" i="1" dirty="0" smtClean="0"/>
              <a:t>Julius Caesar</a:t>
            </a:r>
            <a:r>
              <a:rPr lang="en-US" dirty="0" smtClean="0"/>
              <a:t>.</a:t>
            </a:r>
            <a:endParaRPr lang="en-US" dirty="0"/>
          </a:p>
        </p:txBody>
      </p:sp>
      <p:pic>
        <p:nvPicPr>
          <p:cNvPr id="4" name="Picture 3"/>
          <p:cNvPicPr>
            <a:picLocks noChangeAspect="1"/>
          </p:cNvPicPr>
          <p:nvPr/>
        </p:nvPicPr>
        <p:blipFill>
          <a:blip r:embed="rId2"/>
          <a:stretch>
            <a:fillRect/>
          </a:stretch>
        </p:blipFill>
        <p:spPr>
          <a:xfrm>
            <a:off x="5972731" y="2084294"/>
            <a:ext cx="2463800" cy="3289300"/>
          </a:xfrm>
          <a:prstGeom prst="rect">
            <a:avLst/>
          </a:prstGeom>
        </p:spPr>
      </p:pic>
    </p:spTree>
    <p:extLst>
      <p:ext uri="{BB962C8B-B14F-4D97-AF65-F5344CB8AC3E}">
        <p14:creationId xmlns:p14="http://schemas.microsoft.com/office/powerpoint/2010/main" val="3477795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Miguel Cervantes</a:t>
            </a:r>
            <a:endParaRPr lang="en-US" dirty="0"/>
          </a:p>
        </p:txBody>
      </p:sp>
      <p:sp>
        <p:nvSpPr>
          <p:cNvPr id="3" name="Content Placeholder 2"/>
          <p:cNvSpPr>
            <a:spLocks noGrp="1"/>
          </p:cNvSpPr>
          <p:nvPr>
            <p:ph idx="1"/>
          </p:nvPr>
        </p:nvSpPr>
        <p:spPr>
          <a:xfrm>
            <a:off x="1097280" y="2084294"/>
            <a:ext cx="3748330" cy="3639670"/>
          </a:xfrm>
        </p:spPr>
        <p:txBody>
          <a:bodyPr/>
          <a:lstStyle/>
          <a:p>
            <a:r>
              <a:rPr lang="en-US" dirty="0" smtClean="0"/>
              <a:t>Miguel Cervantes was a Spanish writer wrote </a:t>
            </a:r>
            <a:r>
              <a:rPr lang="en-US" i="1" dirty="0" smtClean="0"/>
              <a:t>Don Quixote</a:t>
            </a:r>
            <a:r>
              <a:rPr lang="en-US" dirty="0" smtClean="0"/>
              <a:t>. This book, which has become a national treasure, pokes fun at the romantic tales of the Middle Ages.</a:t>
            </a:r>
            <a:endParaRPr lang="en-US" dirty="0"/>
          </a:p>
        </p:txBody>
      </p:sp>
      <p:pic>
        <p:nvPicPr>
          <p:cNvPr id="5" name="Picture 4"/>
          <p:cNvPicPr>
            <a:picLocks noChangeAspect="1"/>
          </p:cNvPicPr>
          <p:nvPr/>
        </p:nvPicPr>
        <p:blipFill>
          <a:blip r:embed="rId2"/>
          <a:stretch>
            <a:fillRect/>
          </a:stretch>
        </p:blipFill>
        <p:spPr>
          <a:xfrm>
            <a:off x="5229917" y="2084294"/>
            <a:ext cx="2922990" cy="3639670"/>
          </a:xfrm>
          <a:prstGeom prst="rect">
            <a:avLst/>
          </a:prstGeom>
        </p:spPr>
      </p:pic>
    </p:spTree>
    <p:extLst>
      <p:ext uri="{BB962C8B-B14F-4D97-AF65-F5344CB8AC3E}">
        <p14:creationId xmlns:p14="http://schemas.microsoft.com/office/powerpoint/2010/main" val="383216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Michelangelo</a:t>
            </a:r>
            <a:endParaRPr lang="en-US" dirty="0"/>
          </a:p>
        </p:txBody>
      </p:sp>
      <p:sp>
        <p:nvSpPr>
          <p:cNvPr id="3" name="Content Placeholder 2"/>
          <p:cNvSpPr>
            <a:spLocks noGrp="1"/>
          </p:cNvSpPr>
          <p:nvPr>
            <p:ph idx="1"/>
          </p:nvPr>
        </p:nvSpPr>
        <p:spPr>
          <a:xfrm>
            <a:off x="1097280" y="2084294"/>
            <a:ext cx="6949440" cy="1418851"/>
          </a:xfrm>
        </p:spPr>
        <p:txBody>
          <a:bodyPr>
            <a:normAutofit lnSpcReduction="10000"/>
          </a:bodyPr>
          <a:lstStyle/>
          <a:p>
            <a:r>
              <a:rPr lang="en-US" dirty="0" smtClean="0"/>
              <a:t>Michelangelo produced some of the most famous works of art in world history. Michelangelo was a Renaissance sculptor from Florence.  His masterpieces include </a:t>
            </a:r>
            <a:r>
              <a:rPr lang="en-US" i="1" dirty="0" smtClean="0"/>
              <a:t>David</a:t>
            </a:r>
            <a:r>
              <a:rPr lang="en-US" dirty="0"/>
              <a:t> </a:t>
            </a:r>
            <a:r>
              <a:rPr lang="en-US" dirty="0" smtClean="0"/>
              <a:t>and the ceiling of the Vatican’s Sistine Chapel.</a:t>
            </a:r>
            <a:endParaRPr lang="en-US" dirty="0"/>
          </a:p>
        </p:txBody>
      </p:sp>
      <p:pic>
        <p:nvPicPr>
          <p:cNvPr id="4" name="Picture 3"/>
          <p:cNvPicPr>
            <a:picLocks noChangeAspect="1"/>
          </p:cNvPicPr>
          <p:nvPr/>
        </p:nvPicPr>
        <p:blipFill>
          <a:blip r:embed="rId2"/>
          <a:stretch>
            <a:fillRect/>
          </a:stretch>
        </p:blipFill>
        <p:spPr>
          <a:xfrm>
            <a:off x="5494020" y="3503145"/>
            <a:ext cx="2552700" cy="3187700"/>
          </a:xfrm>
          <a:prstGeom prst="rect">
            <a:avLst/>
          </a:prstGeom>
        </p:spPr>
      </p:pic>
      <p:pic>
        <p:nvPicPr>
          <p:cNvPr id="5" name="Picture 4"/>
          <p:cNvPicPr>
            <a:picLocks noChangeAspect="1"/>
          </p:cNvPicPr>
          <p:nvPr/>
        </p:nvPicPr>
        <p:blipFill>
          <a:blip r:embed="rId3"/>
          <a:stretch>
            <a:fillRect/>
          </a:stretch>
        </p:blipFill>
        <p:spPr>
          <a:xfrm>
            <a:off x="1097280" y="3784600"/>
            <a:ext cx="3289300" cy="2463800"/>
          </a:xfrm>
          <a:prstGeom prst="rect">
            <a:avLst/>
          </a:prstGeom>
        </p:spPr>
      </p:pic>
    </p:spTree>
    <p:extLst>
      <p:ext uri="{BB962C8B-B14F-4D97-AF65-F5344CB8AC3E}">
        <p14:creationId xmlns:p14="http://schemas.microsoft.com/office/powerpoint/2010/main" val="1013137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Leonardo da Vinci</a:t>
            </a:r>
            <a:endParaRPr lang="en-US" dirty="0"/>
          </a:p>
        </p:txBody>
      </p:sp>
      <p:sp>
        <p:nvSpPr>
          <p:cNvPr id="3" name="Content Placeholder 2"/>
          <p:cNvSpPr>
            <a:spLocks noGrp="1"/>
          </p:cNvSpPr>
          <p:nvPr>
            <p:ph idx="1"/>
          </p:nvPr>
        </p:nvSpPr>
        <p:spPr>
          <a:xfrm>
            <a:off x="800100" y="1752600"/>
            <a:ext cx="7754907" cy="1974074"/>
          </a:xfrm>
        </p:spPr>
        <p:txBody>
          <a:bodyPr>
            <a:normAutofit fontScale="92500"/>
          </a:bodyPr>
          <a:lstStyle/>
          <a:p>
            <a:r>
              <a:rPr lang="en-US" dirty="0" smtClean="0"/>
              <a:t>The true genius of the Renaissance was Leonardo da Vinci.  In addition to being an expert painter, Leonardo was a sculptor, architect, inventor, engineer, town planner, and mapmaker.  Besides the masterpiece paintings </a:t>
            </a:r>
            <a:r>
              <a:rPr lang="en-US" i="1" dirty="0" smtClean="0"/>
              <a:t>Mona Lisa </a:t>
            </a:r>
            <a:r>
              <a:rPr lang="en-US" dirty="0" smtClean="0"/>
              <a:t>and </a:t>
            </a:r>
            <a:r>
              <a:rPr lang="en-US" i="1" dirty="0" smtClean="0"/>
              <a:t>Last Supper</a:t>
            </a:r>
            <a:r>
              <a:rPr lang="en-US" dirty="0" smtClean="0"/>
              <a:t>, Leonardo left notebooks full of detailed drawings of the things that interested him, including plans for a flying machine and studies of the human body.</a:t>
            </a:r>
            <a:endParaRPr lang="en-US" dirty="0"/>
          </a:p>
        </p:txBody>
      </p:sp>
      <p:pic>
        <p:nvPicPr>
          <p:cNvPr id="4" name="Picture 3"/>
          <p:cNvPicPr>
            <a:picLocks noChangeAspect="1"/>
          </p:cNvPicPr>
          <p:nvPr/>
        </p:nvPicPr>
        <p:blipFill>
          <a:blip r:embed="rId2"/>
          <a:stretch>
            <a:fillRect/>
          </a:stretch>
        </p:blipFill>
        <p:spPr>
          <a:xfrm>
            <a:off x="1008126" y="3845516"/>
            <a:ext cx="7335773" cy="2387890"/>
          </a:xfrm>
          <a:prstGeom prst="rect">
            <a:avLst/>
          </a:prstGeom>
        </p:spPr>
      </p:pic>
    </p:spTree>
    <p:extLst>
      <p:ext uri="{BB962C8B-B14F-4D97-AF65-F5344CB8AC3E}">
        <p14:creationId xmlns:p14="http://schemas.microsoft.com/office/powerpoint/2010/main" val="2506268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Filippo</a:t>
            </a:r>
            <a:r>
              <a:rPr lang="en-US" dirty="0" smtClean="0"/>
              <a:t> Brunelleschi</a:t>
            </a:r>
            <a:endParaRPr lang="en-US" dirty="0"/>
          </a:p>
        </p:txBody>
      </p:sp>
      <p:sp>
        <p:nvSpPr>
          <p:cNvPr id="3" name="Content Placeholder 2"/>
          <p:cNvSpPr>
            <a:spLocks noGrp="1"/>
          </p:cNvSpPr>
          <p:nvPr>
            <p:ph idx="1"/>
          </p:nvPr>
        </p:nvSpPr>
        <p:spPr>
          <a:xfrm>
            <a:off x="1097280" y="2084294"/>
            <a:ext cx="3838207" cy="3639670"/>
          </a:xfrm>
        </p:spPr>
        <p:txBody>
          <a:bodyPr/>
          <a:lstStyle/>
          <a:p>
            <a:r>
              <a:rPr lang="en-US" dirty="0" smtClean="0"/>
              <a:t>Brunelleschi was an artist who refined the concept of linear perspective, but he is</a:t>
            </a:r>
            <a:r>
              <a:rPr lang="en-US" dirty="0"/>
              <a:t> </a:t>
            </a:r>
            <a:r>
              <a:rPr lang="en-US" dirty="0" smtClean="0"/>
              <a:t>most famous for his contributions to Italian architecture.  He engineered the dome on the Florentine Cathedral, which still stands today.</a:t>
            </a:r>
            <a:endParaRPr lang="en-US" dirty="0"/>
          </a:p>
        </p:txBody>
      </p:sp>
      <p:pic>
        <p:nvPicPr>
          <p:cNvPr id="4" name="Picture 3" descr="220px-View_of_the_Duomo's_dome,_Flore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8662" y="1861509"/>
            <a:ext cx="3376912" cy="4620802"/>
          </a:xfrm>
          <a:prstGeom prst="rect">
            <a:avLst/>
          </a:prstGeom>
        </p:spPr>
      </p:pic>
    </p:spTree>
    <p:extLst>
      <p:ext uri="{BB962C8B-B14F-4D97-AF65-F5344CB8AC3E}">
        <p14:creationId xmlns:p14="http://schemas.microsoft.com/office/powerpoint/2010/main" val="379378334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rmal">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Formal.thmx</Template>
  <TotalTime>481</TotalTime>
  <Words>549</Words>
  <Application>Microsoft Macintosh PowerPoint</Application>
  <PresentationFormat>On-screen Show (4:3)</PresentationFormat>
  <Paragraphs>21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Formal</vt:lpstr>
      <vt:lpstr>Writers and Artists of the Renaissance</vt:lpstr>
      <vt:lpstr>Dante Aligheri</vt:lpstr>
      <vt:lpstr>Niccolo Machiavelli</vt:lpstr>
      <vt:lpstr>Desiderius Erasmus</vt:lpstr>
      <vt:lpstr>William Shakespeare</vt:lpstr>
      <vt:lpstr>Miguel Cervantes</vt:lpstr>
      <vt:lpstr>Michelangelo</vt:lpstr>
      <vt:lpstr>Leonardo da Vinci</vt:lpstr>
      <vt:lpstr>Filippo Brunelleschi</vt:lpstr>
      <vt:lpstr>Rafael </vt:lpstr>
      <vt:lpstr>Albrecht Durer</vt:lpstr>
    </vt:vector>
  </TitlesOfParts>
  <Company>Canyons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Writers and Artists of the Renaissance</dc:title>
  <dc:creator>Cinda Schneggenburger</dc:creator>
  <cp:lastModifiedBy>Cinda Schneggenburger</cp:lastModifiedBy>
  <cp:revision>15</cp:revision>
  <dcterms:created xsi:type="dcterms:W3CDTF">2014-02-14T14:38:36Z</dcterms:created>
  <dcterms:modified xsi:type="dcterms:W3CDTF">2014-02-20T15:16:47Z</dcterms:modified>
</cp:coreProperties>
</file>